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gif" ContentType="image/gif"/>
  <Default Extension="png" ContentType="image/p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5" r:id="rId5"/>
    <p:sldMasterId id="2147483847" r:id="rId6"/>
  </p:sldMasterIdLst>
  <p:notesMasterIdLst>
    <p:notesMasterId r:id="rId21"/>
  </p:notesMasterIdLst>
  <p:handoutMasterIdLst>
    <p:handoutMasterId r:id="rId22"/>
  </p:handoutMasterIdLst>
  <p:sldIdLst>
    <p:sldId id="256" r:id="rId7"/>
    <p:sldId id="271" r:id="rId8"/>
    <p:sldId id="273" r:id="rId9"/>
    <p:sldId id="257" r:id="rId10"/>
    <p:sldId id="258" r:id="rId11"/>
    <p:sldId id="262" r:id="rId12"/>
    <p:sldId id="263" r:id="rId13"/>
    <p:sldId id="260" r:id="rId14"/>
    <p:sldId id="264" r:id="rId15"/>
    <p:sldId id="267" r:id="rId16"/>
    <p:sldId id="266" r:id="rId17"/>
    <p:sldId id="269" r:id="rId18"/>
    <p:sldId id="270" r:id="rId19"/>
    <p:sldId id="268" r:id="rId20"/>
  </p:sldIdLst>
  <p:sldSz cx="16256000" cy="9144000"/>
  <p:notesSz cx="6858000" cy="9144000"/>
  <p:defaultTextStyle>
    <a:defPPr>
      <a:defRPr lang="en-US"/>
    </a:defPPr>
    <a:lvl1pPr algn="l" defTabSz="1217613"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608013" indent="-150813" algn="l" defTabSz="1217613"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1217613" indent="-303213" algn="l" defTabSz="1217613"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827213" indent="-455613" algn="l" defTabSz="1217613"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2436813" indent="-608013" algn="l" defTabSz="1217613"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894">
          <p15:clr>
            <a:srgbClr val="A4A3A4"/>
          </p15:clr>
        </p15:guide>
        <p15:guide id="2" pos="912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browse/>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7D868C"/>
    <a:srgbClr val="808000"/>
    <a:srgbClr val="408000"/>
    <a:srgbClr val="108001"/>
    <a:srgbClr val="CBCFD1"/>
    <a:srgbClr val="015068"/>
    <a:srgbClr val="0885AC"/>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notesView">
  <p:normalViewPr>
    <p:restoredLeft sz="26110"/>
    <p:restoredTop sz="61947"/>
  </p:normalViewPr>
  <p:slideViewPr>
    <p:cSldViewPr snapToGrid="0">
      <p:cViewPr varScale="1">
        <p:scale>
          <a:sx n="107" d="100"/>
          <a:sy n="107" d="100"/>
        </p:scale>
        <p:origin x="184" y="552"/>
      </p:cViewPr>
      <p:guideLst>
        <p:guide orient="horz" pos="894"/>
        <p:guide pos="9120"/>
      </p:guideLst>
    </p:cSldViewPr>
  </p:slideViewPr>
  <p:notesTextViewPr>
    <p:cViewPr>
      <p:scale>
        <a:sx n="150" d="100"/>
        <a:sy n="150" d="100"/>
      </p:scale>
      <p:origin x="0" y="0"/>
    </p:cViewPr>
  </p:notesTextViewPr>
  <p:notesViewPr>
    <p:cSldViewPr snapToGrid="0">
      <p:cViewPr varScale="1">
        <p:scale>
          <a:sx n="117" d="100"/>
          <a:sy n="117" d="100"/>
        </p:scale>
        <p:origin x="5064" y="176"/>
      </p:cViewPr>
      <p:guideLst/>
    </p:cSldViewPr>
  </p:notes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3.xml"/><Relationship Id="rId20" Type="http://schemas.openxmlformats.org/officeDocument/2006/relationships/slide" Target="slides/slide14.xml"/><Relationship Id="rId21" Type="http://schemas.openxmlformats.org/officeDocument/2006/relationships/notesMaster" Target="notesMasters/notesMaster1.xml"/><Relationship Id="rId22" Type="http://schemas.openxmlformats.org/officeDocument/2006/relationships/handoutMaster" Target="handoutMasters/handoutMaster1.xml"/><Relationship Id="rId23" Type="http://schemas.openxmlformats.org/officeDocument/2006/relationships/presProps" Target="presProps.xml"/><Relationship Id="rId24" Type="http://schemas.openxmlformats.org/officeDocument/2006/relationships/viewProps" Target="viewProps.xml"/><Relationship Id="rId25" Type="http://schemas.openxmlformats.org/officeDocument/2006/relationships/theme" Target="theme/theme1.xml"/><Relationship Id="rId26" Type="http://schemas.openxmlformats.org/officeDocument/2006/relationships/tableStyles" Target="tableStyles.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customXml" Target="../customXml/item4.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 Target="slides/slide1.xml"/><Relationship Id="rId8"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defTabSz="1219120" fontAlgn="auto">
              <a:spcBef>
                <a:spcPts val="0"/>
              </a:spcBef>
              <a:spcAft>
                <a:spcPts val="0"/>
              </a:spcAft>
              <a:defRPr sz="1200" dirty="0">
                <a:latin typeface="Arial" panose="020B0604020202020204" pitchFamily="34" charset="0"/>
                <a:ea typeface="+mn-ea"/>
                <a:cs typeface="Arial" panose="020B0604020202020204" pitchFamily="34" charset="0"/>
              </a:defRPr>
            </a:lvl1pPr>
          </a:lstStyle>
          <a:p>
            <a:pPr>
              <a:defRPr/>
            </a:pPr>
            <a:r>
              <a:rPr lang="en-US" smtClean="0"/>
              <a:t>Elegant Tests</a:t>
            </a: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defTabSz="1219120" fontAlgn="auto">
              <a:spcBef>
                <a:spcPts val="0"/>
              </a:spcBef>
              <a:spcAft>
                <a:spcPts val="0"/>
              </a:spcAft>
              <a:defRPr sz="1200" smtClean="0">
                <a:latin typeface="Arial" panose="020B0604020202020204" pitchFamily="34" charset="0"/>
                <a:ea typeface="+mn-ea"/>
                <a:cs typeface="Arial" panose="020B0604020202020204" pitchFamily="34" charset="0"/>
              </a:defRPr>
            </a:lvl1pPr>
          </a:lstStyle>
          <a:p>
            <a:pPr>
              <a:defRPr/>
            </a:pPr>
            <a:r>
              <a:rPr lang="en-US" smtClean="0"/>
              <a:t>Chef Software, Inc</a:t>
            </a:r>
            <a:endParaRPr lang="en-US" dirty="0"/>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defTabSz="1219120" fontAlgn="auto">
              <a:spcBef>
                <a:spcPts val="0"/>
              </a:spcBef>
              <a:spcAft>
                <a:spcPts val="0"/>
              </a:spcAft>
              <a:defRPr sz="900" dirty="0" smtClean="0">
                <a:solidFill>
                  <a:srgbClr val="000000"/>
                </a:solidFill>
                <a:latin typeface="Arial" panose="020B0604020202020204" pitchFamily="34" charset="0"/>
                <a:ea typeface="+mn-ea"/>
                <a:cs typeface="Arial" panose="020B0604020202020204" pitchFamily="34" charset="0"/>
              </a:defRPr>
            </a:lvl1pPr>
          </a:lstStyle>
          <a:p>
            <a:pPr>
              <a:defRPr/>
            </a:pPr>
            <a:endParaRPr lang="en-US"/>
          </a:p>
        </p:txBody>
      </p:sp>
      <p:sp>
        <p:nvSpPr>
          <p:cNvPr id="5" name="Slide Number Placeholder 4"/>
          <p:cNvSpPr>
            <a:spLocks noGrp="1"/>
          </p:cNvSpPr>
          <p:nvPr>
            <p:ph type="sldNum" sz="quarter" idx="3"/>
          </p:nvPr>
        </p:nvSpPr>
        <p:spPr>
          <a:xfrm>
            <a:off x="6248400" y="8685213"/>
            <a:ext cx="608013" cy="457200"/>
          </a:xfrm>
          <a:prstGeom prst="rect">
            <a:avLst/>
          </a:prstGeom>
        </p:spPr>
        <p:txBody>
          <a:bodyPr vert="horz" lIns="91440" tIns="45720" rIns="91440" bIns="45720" rtlCol="0" anchor="b"/>
          <a:lstStyle>
            <a:lvl1pPr algn="r" defTabSz="1219120" fontAlgn="auto">
              <a:spcBef>
                <a:spcPts val="0"/>
              </a:spcBef>
              <a:spcAft>
                <a:spcPts val="0"/>
              </a:spcAft>
              <a:defRPr sz="1200" smtClean="0">
                <a:latin typeface="Arial" panose="020B0604020202020204" pitchFamily="34" charset="0"/>
                <a:ea typeface="+mn-ea"/>
                <a:cs typeface="Arial" panose="020B0604020202020204" pitchFamily="34" charset="0"/>
              </a:defRPr>
            </a:lvl1pPr>
          </a:lstStyle>
          <a:p>
            <a:pPr>
              <a:defRPr/>
            </a:pPr>
            <a:fld id="{3A35AAA1-4075-DF47-A6D2-754791F9B6E1}" type="slidenum">
              <a:rPr lang="en-US"/>
              <a:pPr>
                <a:defRPr/>
              </a:pPr>
              <a:t>‹#›</a:t>
            </a:fld>
            <a:endParaRPr lang="en-US" dirty="0"/>
          </a:p>
        </p:txBody>
      </p:sp>
    </p:spTree>
    <p:extLst>
      <p:ext uri="{BB962C8B-B14F-4D97-AF65-F5344CB8AC3E}">
        <p14:creationId xmlns:p14="http://schemas.microsoft.com/office/powerpoint/2010/main" val="1940644832"/>
      </p:ext>
    </p:extLst>
  </p:cSld>
  <p:clrMap bg1="lt1" tx1="dk1" bg2="lt2" tx2="dk2" accent1="accent1" accent2="accent2" accent3="accent3" accent4="accent4" accent5="accent5" accent6="accent6" hlink="hlink" folHlink="folHlink"/>
  <p:hf sldNum="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96250"/>
            <a:ext cx="2971800" cy="457200"/>
          </a:xfrm>
          <a:prstGeom prst="rect">
            <a:avLst/>
          </a:prstGeom>
        </p:spPr>
        <p:txBody>
          <a:bodyPr vert="horz" lIns="91440" tIns="45720" rIns="91440" bIns="45720" rtlCol="0"/>
          <a:lstStyle>
            <a:lvl1pPr algn="r" defTabSz="1219120" fontAlgn="auto">
              <a:spcBef>
                <a:spcPts val="0"/>
              </a:spcBef>
              <a:spcAft>
                <a:spcPts val="0"/>
              </a:spcAft>
              <a:defRPr sz="1200" smtClean="0">
                <a:latin typeface="Arial" panose="020B0604020202020204" pitchFamily="34" charset="0"/>
                <a:ea typeface="+mn-ea"/>
                <a:cs typeface="Arial" panose="020B0604020202020204" pitchFamily="34" charset="0"/>
              </a:defRPr>
            </a:lvl1pPr>
          </a:lstStyle>
          <a:p>
            <a:pPr>
              <a:defRPr/>
            </a:pPr>
            <a:r>
              <a:rPr lang="en-US" smtClean="0"/>
              <a:t>Chef Software, Inc</a:t>
            </a:r>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p:cNvSpPr>
            <a:spLocks noGrp="1"/>
          </p:cNvSpPr>
          <p:nvPr>
            <p:ph type="body" sz="quarter" idx="3"/>
          </p:nvPr>
        </p:nvSpPr>
        <p:spPr>
          <a:xfrm>
            <a:off x="394636" y="4343399"/>
            <a:ext cx="6112042" cy="4531093"/>
          </a:xfrm>
          <a:prstGeom prst="rect">
            <a:avLst/>
          </a:prstGeom>
        </p:spPr>
        <p:txBody>
          <a:bodyPr vert="horz" lIns="91440" tIns="45720" rIns="91440" bIns="45720" rtlCol="0">
            <a:normAutofit/>
          </a:bodyPr>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8" name="Header Placeholder 1"/>
          <p:cNvSpPr>
            <a:spLocks noGrp="1"/>
          </p:cNvSpPr>
          <p:nvPr>
            <p:ph type="hdr" sz="quarter"/>
          </p:nvPr>
        </p:nvSpPr>
        <p:spPr>
          <a:xfrm>
            <a:off x="0" y="96250"/>
            <a:ext cx="2971800" cy="457200"/>
          </a:xfrm>
          <a:prstGeom prst="rect">
            <a:avLst/>
          </a:prstGeom>
        </p:spPr>
        <p:txBody>
          <a:bodyPr vert="horz" lIns="91440" tIns="45720" rIns="91440" bIns="45720" rtlCol="0"/>
          <a:lstStyle>
            <a:lvl1pPr algn="l" defTabSz="1219120" fontAlgn="auto">
              <a:spcBef>
                <a:spcPts val="0"/>
              </a:spcBef>
              <a:spcAft>
                <a:spcPts val="0"/>
              </a:spcAft>
              <a:defRPr sz="1200" dirty="0">
                <a:latin typeface="Arial" panose="020B0604020202020204" pitchFamily="34" charset="0"/>
                <a:ea typeface="+mn-ea"/>
                <a:cs typeface="Arial" panose="020B0604020202020204" pitchFamily="34" charset="0"/>
              </a:defRPr>
            </a:lvl1pPr>
          </a:lstStyle>
          <a:p>
            <a:pPr>
              <a:defRPr/>
            </a:pPr>
            <a:r>
              <a:rPr lang="en-US" smtClean="0"/>
              <a:t>Elegant Tests</a:t>
            </a:r>
            <a:endParaRPr lang="en-US"/>
          </a:p>
        </p:txBody>
      </p:sp>
    </p:spTree>
    <p:extLst>
      <p:ext uri="{BB962C8B-B14F-4D97-AF65-F5344CB8AC3E}">
        <p14:creationId xmlns:p14="http://schemas.microsoft.com/office/powerpoint/2010/main" val="2090357794"/>
      </p:ext>
    </p:extLst>
  </p:cSld>
  <p:clrMap bg1="lt1" tx1="dk1" bg2="lt2" tx2="dk2" accent1="accent1" accent2="accent2" accent3="accent3" accent4="accent4" accent5="accent5" accent6="accent6" hlink="hlink" folHlink="folHlink"/>
  <p:hf sldNum="0" ftr="0"/>
  <p:notesStyle>
    <a:lvl1pPr algn="l" defTabSz="1217613" rtl="0" fontAlgn="base">
      <a:lnSpc>
        <a:spcPct val="90000"/>
      </a:lnSpc>
      <a:spcBef>
        <a:spcPct val="30000"/>
      </a:spcBef>
      <a:spcAft>
        <a:spcPts val="450"/>
      </a:spcAft>
      <a:defRPr sz="1200" kern="1200">
        <a:solidFill>
          <a:schemeClr val="tx1"/>
        </a:solidFill>
        <a:latin typeface="Arial" panose="020B0604020202020204" pitchFamily="34" charset="0"/>
        <a:ea typeface="ＭＳ Ｐゴシック" charset="0"/>
        <a:cs typeface="Arial" panose="020B0604020202020204" pitchFamily="34" charset="0"/>
      </a:defRPr>
    </a:lvl1pPr>
    <a:lvl2pPr marL="282575" indent="-139700" algn="l" defTabSz="1217613" rtl="0" fontAlgn="base">
      <a:lnSpc>
        <a:spcPct val="90000"/>
      </a:lnSpc>
      <a:spcBef>
        <a:spcPct val="30000"/>
      </a:spcBef>
      <a:spcAft>
        <a:spcPts val="450"/>
      </a:spcAft>
      <a:buFont typeface="Arial" charset="0"/>
      <a:buChar char="•"/>
      <a:defRPr sz="1200" kern="1200">
        <a:solidFill>
          <a:schemeClr val="tx1"/>
        </a:solidFill>
        <a:latin typeface="Arial" panose="020B0604020202020204" pitchFamily="34" charset="0"/>
        <a:ea typeface="ＭＳ Ｐゴシック" charset="0"/>
        <a:cs typeface="+mn-cs"/>
      </a:defRPr>
    </a:lvl2pPr>
    <a:lvl3pPr marL="436563" indent="-152400" algn="l" defTabSz="1217613" rtl="0" fontAlgn="base">
      <a:lnSpc>
        <a:spcPct val="90000"/>
      </a:lnSpc>
      <a:spcBef>
        <a:spcPct val="30000"/>
      </a:spcBef>
      <a:spcAft>
        <a:spcPts val="450"/>
      </a:spcAft>
      <a:buFont typeface="Arial" charset="0"/>
      <a:buChar char="•"/>
      <a:defRPr sz="1200" kern="1200">
        <a:solidFill>
          <a:schemeClr val="tx1"/>
        </a:solidFill>
        <a:latin typeface="Arial" panose="020B0604020202020204" pitchFamily="34" charset="0"/>
        <a:ea typeface="ＭＳ Ｐゴシック" charset="0"/>
        <a:cs typeface="+mn-cs"/>
      </a:defRPr>
    </a:lvl3pPr>
    <a:lvl4pPr marL="642938" indent="-195263" algn="l" defTabSz="1217613" rtl="0" fontAlgn="base">
      <a:lnSpc>
        <a:spcPct val="90000"/>
      </a:lnSpc>
      <a:spcBef>
        <a:spcPct val="30000"/>
      </a:spcBef>
      <a:spcAft>
        <a:spcPts val="450"/>
      </a:spcAft>
      <a:buFont typeface="Arial" charset="0"/>
      <a:buChar char="•"/>
      <a:defRPr sz="1200" kern="1200">
        <a:solidFill>
          <a:schemeClr val="tx1"/>
        </a:solidFill>
        <a:latin typeface="Arial" panose="020B0604020202020204" pitchFamily="34" charset="0"/>
        <a:ea typeface="ＭＳ Ｐゴシック" charset="0"/>
        <a:cs typeface="+mn-cs"/>
      </a:defRPr>
    </a:lvl4pPr>
    <a:lvl5pPr marL="819150" indent="-152400" algn="l" defTabSz="1217613" rtl="0" fontAlgn="base">
      <a:lnSpc>
        <a:spcPct val="90000"/>
      </a:lnSpc>
      <a:spcBef>
        <a:spcPct val="30000"/>
      </a:spcBef>
      <a:spcAft>
        <a:spcPts val="450"/>
      </a:spcAft>
      <a:buFont typeface="Arial" charset="0"/>
      <a:buChar char="•"/>
      <a:defRPr sz="1200" kern="1200">
        <a:solidFill>
          <a:schemeClr val="tx1"/>
        </a:solidFill>
        <a:latin typeface="Arial" panose="020B0604020202020204" pitchFamily="34" charset="0"/>
        <a:ea typeface="ＭＳ Ｐゴシック" charset="0"/>
        <a:cs typeface="+mn-cs"/>
      </a:defRPr>
    </a:lvl5pPr>
    <a:lvl6pPr marL="3047802" algn="l" defTabSz="1219120" rtl="0" eaLnBrk="1" latinLnBrk="0" hangingPunct="1">
      <a:defRPr sz="1600" kern="1200">
        <a:solidFill>
          <a:schemeClr val="tx1"/>
        </a:solidFill>
        <a:latin typeface="+mn-lt"/>
        <a:ea typeface="+mn-ea"/>
        <a:cs typeface="+mn-cs"/>
      </a:defRPr>
    </a:lvl6pPr>
    <a:lvl7pPr marL="3657362" algn="l" defTabSz="1219120" rtl="0" eaLnBrk="1" latinLnBrk="0" hangingPunct="1">
      <a:defRPr sz="1600" kern="1200">
        <a:solidFill>
          <a:schemeClr val="tx1"/>
        </a:solidFill>
        <a:latin typeface="+mn-lt"/>
        <a:ea typeface="+mn-ea"/>
        <a:cs typeface="+mn-cs"/>
      </a:defRPr>
    </a:lvl7pPr>
    <a:lvl8pPr marL="4266923" algn="l" defTabSz="1219120" rtl="0" eaLnBrk="1" latinLnBrk="0" hangingPunct="1">
      <a:defRPr sz="1600" kern="1200">
        <a:solidFill>
          <a:schemeClr val="tx1"/>
        </a:solidFill>
        <a:latin typeface="+mn-lt"/>
        <a:ea typeface="+mn-ea"/>
        <a:cs typeface="+mn-cs"/>
      </a:defRPr>
    </a:lvl8pPr>
    <a:lvl9pPr marL="4876483" algn="l" defTabSz="121912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Welcome </a:t>
            </a:r>
            <a:r>
              <a:rPr lang="en-US" dirty="0" smtClean="0"/>
              <a:t>to Elegant Tests.</a:t>
            </a:r>
            <a:endParaRPr lang="en-US" dirty="0"/>
          </a:p>
        </p:txBody>
      </p:sp>
      <p:sp>
        <p:nvSpPr>
          <p:cNvPr id="5" name="Header Placeholder 4"/>
          <p:cNvSpPr>
            <a:spLocks noGrp="1"/>
          </p:cNvSpPr>
          <p:nvPr>
            <p:ph type="hdr" sz="quarter" idx="11"/>
          </p:nvPr>
        </p:nvSpPr>
        <p:spPr/>
        <p:txBody>
          <a:bodyPr/>
          <a:lstStyle/>
          <a:p>
            <a:pPr>
              <a:defRPr/>
            </a:pPr>
            <a:r>
              <a:rPr lang="en-US" smtClean="0"/>
              <a:t>Elegant Tests</a:t>
            </a:r>
            <a:endParaRPr lang="en-US"/>
          </a:p>
        </p:txBody>
      </p:sp>
      <p:sp>
        <p:nvSpPr>
          <p:cNvPr id="7" name="Date Placeholder 6"/>
          <p:cNvSpPr>
            <a:spLocks noGrp="1"/>
          </p:cNvSpPr>
          <p:nvPr>
            <p:ph type="dt" idx="13"/>
          </p:nvPr>
        </p:nvSpPr>
        <p:spPr/>
        <p:txBody>
          <a:bodyPr/>
          <a:lstStyle/>
          <a:p>
            <a:pPr>
              <a:defRPr/>
            </a:pPr>
            <a:r>
              <a:rPr lang="en-US" smtClean="0"/>
              <a:t>Chef Software, Inc</a:t>
            </a:r>
            <a:endParaRPr lang="en-US" dirty="0"/>
          </a:p>
        </p:txBody>
      </p:sp>
    </p:spTree>
    <p:extLst>
      <p:ext uri="{BB962C8B-B14F-4D97-AF65-F5344CB8AC3E}">
        <p14:creationId xmlns:p14="http://schemas.microsoft.com/office/powerpoint/2010/main" val="4960124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will provide you with the address,</a:t>
            </a:r>
            <a:r>
              <a:rPr lang="en-US" baseline="0" dirty="0" smtClean="0"/>
              <a:t> username and password of the workstation. With that information you will need to use the SSH tool that you have installed to connect that workstation.</a:t>
            </a:r>
          </a:p>
          <a:p>
            <a:endParaRPr lang="en-US" baseline="0" dirty="0" smtClean="0"/>
          </a:p>
          <a:p>
            <a:r>
              <a:rPr lang="en-US" baseline="0" dirty="0" smtClean="0"/>
              <a:t>This demonstrates how you might connect to the remote machine using your terminal or command-prompt if you have access to the application </a:t>
            </a:r>
            <a:r>
              <a:rPr lang="en-US" baseline="0" dirty="0" err="1" smtClean="0"/>
              <a:t>ssh</a:t>
            </a:r>
            <a:r>
              <a:rPr lang="en-US" baseline="0" dirty="0" smtClean="0"/>
              <a:t>. This may be different based on your operating system.</a:t>
            </a:r>
          </a:p>
        </p:txBody>
      </p:sp>
      <p:sp>
        <p:nvSpPr>
          <p:cNvPr id="5" name="Header Placeholder 4"/>
          <p:cNvSpPr>
            <a:spLocks noGrp="1"/>
          </p:cNvSpPr>
          <p:nvPr>
            <p:ph type="hdr" sz="quarter" idx="11"/>
          </p:nvPr>
        </p:nvSpPr>
        <p:spPr/>
        <p:txBody>
          <a:bodyPr/>
          <a:lstStyle/>
          <a:p>
            <a:pPr>
              <a:defRPr/>
            </a:pPr>
            <a:r>
              <a:rPr lang="en-US" smtClean="0"/>
              <a:t>Elegant Tests</a:t>
            </a:r>
            <a:endParaRPr lang="en-US"/>
          </a:p>
        </p:txBody>
      </p:sp>
      <p:sp>
        <p:nvSpPr>
          <p:cNvPr id="7" name="Date Placeholder 6"/>
          <p:cNvSpPr>
            <a:spLocks noGrp="1"/>
          </p:cNvSpPr>
          <p:nvPr>
            <p:ph type="dt" idx="13"/>
          </p:nvPr>
        </p:nvSpPr>
        <p:spPr/>
        <p:txBody>
          <a:bodyPr/>
          <a:lstStyle/>
          <a:p>
            <a:pPr>
              <a:defRPr/>
            </a:pPr>
            <a:r>
              <a:rPr lang="en-US" smtClean="0"/>
              <a:t>Chef Software, Inc</a:t>
            </a:r>
            <a:endParaRPr lang="en-US" dirty="0"/>
          </a:p>
        </p:txBody>
      </p:sp>
    </p:spTree>
    <p:extLst>
      <p:ext uri="{BB962C8B-B14F-4D97-AF65-F5344CB8AC3E}">
        <p14:creationId xmlns:p14="http://schemas.microsoft.com/office/powerpoint/2010/main" val="20003058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7613" rtl="0" eaLnBrk="1" fontAlgn="base" latinLnBrk="0" hangingPunct="1">
              <a:lnSpc>
                <a:spcPct val="90000"/>
              </a:lnSpc>
              <a:spcBef>
                <a:spcPct val="30000"/>
              </a:spcBef>
              <a:spcAft>
                <a:spcPts val="450"/>
              </a:spcAft>
              <a:buClrTx/>
              <a:buSzTx/>
              <a:buFontTx/>
              <a:buNone/>
              <a:tabLst/>
              <a:defRPr/>
            </a:pPr>
            <a:r>
              <a:rPr lang="en-US" dirty="0" smtClean="0"/>
              <a:t>Now</a:t>
            </a:r>
            <a:r>
              <a:rPr lang="en-US" baseline="0" dirty="0" smtClean="0"/>
              <a:t> that you are connected to that workstation we have taken care of all the necessary work to get started with the training.</a:t>
            </a:r>
            <a:endParaRPr lang="en-US" dirty="0" smtClean="0"/>
          </a:p>
        </p:txBody>
      </p:sp>
      <p:sp>
        <p:nvSpPr>
          <p:cNvPr id="5" name="Header Placeholder 4"/>
          <p:cNvSpPr>
            <a:spLocks noGrp="1"/>
          </p:cNvSpPr>
          <p:nvPr>
            <p:ph type="hdr" sz="quarter" idx="11"/>
          </p:nvPr>
        </p:nvSpPr>
        <p:spPr/>
        <p:txBody>
          <a:bodyPr/>
          <a:lstStyle/>
          <a:p>
            <a:pPr>
              <a:defRPr/>
            </a:pPr>
            <a:r>
              <a:rPr lang="en-US" smtClean="0"/>
              <a:t>Elegant Tests</a:t>
            </a:r>
            <a:endParaRPr lang="en-US"/>
          </a:p>
        </p:txBody>
      </p:sp>
      <p:sp>
        <p:nvSpPr>
          <p:cNvPr id="7" name="Date Placeholder 6"/>
          <p:cNvSpPr>
            <a:spLocks noGrp="1"/>
          </p:cNvSpPr>
          <p:nvPr>
            <p:ph type="dt" idx="13"/>
          </p:nvPr>
        </p:nvSpPr>
        <p:spPr/>
        <p:txBody>
          <a:bodyPr/>
          <a:lstStyle/>
          <a:p>
            <a:pPr>
              <a:defRPr/>
            </a:pPr>
            <a:r>
              <a:rPr lang="en-US" smtClean="0"/>
              <a:t>Chef Software, Inc</a:t>
            </a:r>
            <a:endParaRPr lang="en-US" dirty="0"/>
          </a:p>
        </p:txBody>
      </p:sp>
    </p:spTree>
    <p:extLst>
      <p:ext uri="{BB962C8B-B14F-4D97-AF65-F5344CB8AC3E}">
        <p14:creationId xmlns:p14="http://schemas.microsoft.com/office/powerpoint/2010/main" val="4259221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a:t>
            </a:r>
            <a:r>
              <a:rPr lang="en-US" baseline="0" dirty="0" smtClean="0"/>
              <a:t> us end with a discussion about the following topics.</a:t>
            </a:r>
          </a:p>
          <a:p>
            <a:endParaRPr lang="en-US" baseline="0" dirty="0" smtClean="0"/>
          </a:p>
          <a:p>
            <a:r>
              <a:rPr lang="en-US" baseline="0" dirty="0" smtClean="0"/>
              <a:t>Instructor Note: With large groups I often find it better to have individuals turn to the individuals around them, form groups of whatever size they feel comfortable, and have them take turns asking and answering the questions. </a:t>
            </a:r>
            <a:r>
              <a:rPr lang="en-US" baseline="0" smtClean="0"/>
              <a:t>When all the groups are done I then open the discussion up to the entire group allowing each group or individuals to share their answers.</a:t>
            </a:r>
            <a:endParaRPr lang="en-US" dirty="0"/>
          </a:p>
        </p:txBody>
      </p:sp>
      <p:sp>
        <p:nvSpPr>
          <p:cNvPr id="5" name="Header Placeholder 4"/>
          <p:cNvSpPr>
            <a:spLocks noGrp="1"/>
          </p:cNvSpPr>
          <p:nvPr>
            <p:ph type="hdr" sz="quarter" idx="11"/>
          </p:nvPr>
        </p:nvSpPr>
        <p:spPr/>
        <p:txBody>
          <a:bodyPr/>
          <a:lstStyle/>
          <a:p>
            <a:pPr>
              <a:defRPr/>
            </a:pPr>
            <a:r>
              <a:rPr lang="en-US" smtClean="0"/>
              <a:t>Elegant Tests</a:t>
            </a:r>
            <a:endParaRPr lang="en-US"/>
          </a:p>
        </p:txBody>
      </p:sp>
      <p:sp>
        <p:nvSpPr>
          <p:cNvPr id="7" name="Date Placeholder 6"/>
          <p:cNvSpPr>
            <a:spLocks noGrp="1"/>
          </p:cNvSpPr>
          <p:nvPr>
            <p:ph type="dt" idx="13"/>
          </p:nvPr>
        </p:nvSpPr>
        <p:spPr/>
        <p:txBody>
          <a:bodyPr/>
          <a:lstStyle/>
          <a:p>
            <a:pPr>
              <a:defRPr/>
            </a:pPr>
            <a:r>
              <a:rPr lang="en-US" smtClean="0"/>
              <a:t>Chef Software, Inc</a:t>
            </a:r>
            <a:endParaRPr lang="en-US" dirty="0"/>
          </a:p>
        </p:txBody>
      </p:sp>
    </p:spTree>
    <p:extLst>
      <p:ext uri="{BB962C8B-B14F-4D97-AF65-F5344CB8AC3E}">
        <p14:creationId xmlns:p14="http://schemas.microsoft.com/office/powerpoint/2010/main" val="5907142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Before</a:t>
            </a:r>
            <a:r>
              <a:rPr lang="en-US" baseline="0" dirty="0" smtClean="0"/>
              <a:t> we continue let us stop for a moment answer </a:t>
            </a:r>
            <a:r>
              <a:rPr lang="en-US" baseline="0" smtClean="0"/>
              <a:t>any questions that anyone might have at this time.</a:t>
            </a:r>
            <a:endParaRPr lang="en-US"/>
          </a:p>
        </p:txBody>
      </p:sp>
      <p:sp>
        <p:nvSpPr>
          <p:cNvPr id="5" name="Header Placeholder 4"/>
          <p:cNvSpPr>
            <a:spLocks noGrp="1"/>
          </p:cNvSpPr>
          <p:nvPr>
            <p:ph type="hdr" sz="quarter" idx="11"/>
          </p:nvPr>
        </p:nvSpPr>
        <p:spPr/>
        <p:txBody>
          <a:bodyPr/>
          <a:lstStyle/>
          <a:p>
            <a:pPr>
              <a:defRPr/>
            </a:pPr>
            <a:r>
              <a:rPr lang="en-US" smtClean="0"/>
              <a:t>Elegant Tests</a:t>
            </a:r>
            <a:endParaRPr lang="en-US"/>
          </a:p>
        </p:txBody>
      </p:sp>
      <p:sp>
        <p:nvSpPr>
          <p:cNvPr id="7" name="Date Placeholder 6"/>
          <p:cNvSpPr>
            <a:spLocks noGrp="1"/>
          </p:cNvSpPr>
          <p:nvPr>
            <p:ph type="dt" idx="13"/>
          </p:nvPr>
        </p:nvSpPr>
        <p:spPr/>
        <p:txBody>
          <a:bodyPr/>
          <a:lstStyle/>
          <a:p>
            <a:pPr>
              <a:defRPr/>
            </a:pPr>
            <a:r>
              <a:rPr lang="en-US" smtClean="0"/>
              <a:t>Chef Software, Inc</a:t>
            </a:r>
            <a:endParaRPr lang="en-US" dirty="0"/>
          </a:p>
        </p:txBody>
      </p:sp>
    </p:spTree>
    <p:extLst>
      <p:ext uri="{BB962C8B-B14F-4D97-AF65-F5344CB8AC3E}">
        <p14:creationId xmlns:p14="http://schemas.microsoft.com/office/powerpoint/2010/main" val="18571068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Header Placeholder 4"/>
          <p:cNvSpPr>
            <a:spLocks noGrp="1"/>
          </p:cNvSpPr>
          <p:nvPr>
            <p:ph type="hdr" sz="quarter" idx="11"/>
          </p:nvPr>
        </p:nvSpPr>
        <p:spPr/>
        <p:txBody>
          <a:bodyPr/>
          <a:lstStyle/>
          <a:p>
            <a:pPr>
              <a:defRPr/>
            </a:pPr>
            <a:r>
              <a:rPr lang="en-US" smtClean="0"/>
              <a:t>Elegant Tests</a:t>
            </a:r>
            <a:endParaRPr lang="en-US"/>
          </a:p>
        </p:txBody>
      </p:sp>
      <p:sp>
        <p:nvSpPr>
          <p:cNvPr id="7" name="Date Placeholder 6"/>
          <p:cNvSpPr>
            <a:spLocks noGrp="1"/>
          </p:cNvSpPr>
          <p:nvPr>
            <p:ph type="dt" idx="13"/>
          </p:nvPr>
        </p:nvSpPr>
        <p:spPr/>
        <p:txBody>
          <a:bodyPr/>
          <a:lstStyle/>
          <a:p>
            <a:pPr>
              <a:defRPr/>
            </a:pPr>
            <a:r>
              <a:rPr lang="en-US" smtClean="0"/>
              <a:t>Chef Software, Inc</a:t>
            </a:r>
            <a:endParaRPr lang="en-US" dirty="0"/>
          </a:p>
        </p:txBody>
      </p:sp>
    </p:spTree>
    <p:extLst>
      <p:ext uri="{BB962C8B-B14F-4D97-AF65-F5344CB8AC3E}">
        <p14:creationId xmlns:p14="http://schemas.microsoft.com/office/powerpoint/2010/main" val="5844598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Before</a:t>
            </a:r>
            <a:r>
              <a:rPr lang="en-US" baseline="0" dirty="0" smtClean="0"/>
              <a:t> we start let me introduce myself.</a:t>
            </a:r>
          </a:p>
        </p:txBody>
      </p:sp>
      <p:sp>
        <p:nvSpPr>
          <p:cNvPr id="5" name="Header Placeholder 4"/>
          <p:cNvSpPr>
            <a:spLocks noGrp="1"/>
          </p:cNvSpPr>
          <p:nvPr>
            <p:ph type="hdr" sz="quarter" idx="11"/>
          </p:nvPr>
        </p:nvSpPr>
        <p:spPr/>
        <p:txBody>
          <a:bodyPr/>
          <a:lstStyle/>
          <a:p>
            <a:pPr>
              <a:defRPr/>
            </a:pPr>
            <a:r>
              <a:rPr lang="en-US" smtClean="0"/>
              <a:t>Elegant Tests</a:t>
            </a:r>
            <a:endParaRPr lang="en-US"/>
          </a:p>
        </p:txBody>
      </p:sp>
      <p:sp>
        <p:nvSpPr>
          <p:cNvPr id="7" name="Date Placeholder 6"/>
          <p:cNvSpPr>
            <a:spLocks noGrp="1"/>
          </p:cNvSpPr>
          <p:nvPr>
            <p:ph type="dt" idx="13"/>
          </p:nvPr>
        </p:nvSpPr>
        <p:spPr/>
        <p:txBody>
          <a:bodyPr/>
          <a:lstStyle/>
          <a:p>
            <a:pPr>
              <a:defRPr/>
            </a:pPr>
            <a:r>
              <a:rPr lang="en-US" smtClean="0"/>
              <a:t>Chef Software, Inc</a:t>
            </a:r>
            <a:endParaRPr lang="en-US" dirty="0"/>
          </a:p>
        </p:txBody>
      </p:sp>
    </p:spTree>
    <p:extLst>
      <p:ext uri="{BB962C8B-B14F-4D97-AF65-F5344CB8AC3E}">
        <p14:creationId xmlns:p14="http://schemas.microsoft.com/office/powerpoint/2010/main" val="821371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When creating this workshop we spent a lot of time thinking about who you are to help guide us in preparing the best content to assist you and to define the scope of what to share with you.</a:t>
            </a:r>
          </a:p>
          <a:p>
            <a:endParaRPr lang="en-US" baseline="0" dirty="0" smtClean="0"/>
          </a:p>
          <a:p>
            <a:r>
              <a:rPr lang="en-US" baseline="0" dirty="0" smtClean="0"/>
              <a:t>First and foremost we made the assumption that you are an author or co-author of cookbooks. By that we mean you have edited or created recipes and defined attributes. During your time working with Chef you have written unit tests to help describe the intended purpose of your recipes. Ideally </a:t>
            </a:r>
            <a:r>
              <a:rPr lang="en-US" dirty="0" smtClean="0"/>
              <a:t>we </a:t>
            </a:r>
            <a:r>
              <a:rPr lang="en-US" baseline="0" dirty="0" smtClean="0"/>
              <a:t>are talking to some of you that have created a bit of a problem for yourself with how big your test suite has become. And whether or not you have that problem you are interested in learning more about how Ruby's RSpec can increase the elegance of the tests you write.</a:t>
            </a:r>
          </a:p>
        </p:txBody>
      </p:sp>
      <p:sp>
        <p:nvSpPr>
          <p:cNvPr id="5" name="Header Placeholder 4"/>
          <p:cNvSpPr>
            <a:spLocks noGrp="1"/>
          </p:cNvSpPr>
          <p:nvPr>
            <p:ph type="hdr" sz="quarter" idx="11"/>
          </p:nvPr>
        </p:nvSpPr>
        <p:spPr/>
        <p:txBody>
          <a:bodyPr/>
          <a:lstStyle/>
          <a:p>
            <a:pPr>
              <a:defRPr/>
            </a:pPr>
            <a:r>
              <a:rPr lang="en-US" smtClean="0"/>
              <a:t>Elegant Tests</a:t>
            </a:r>
            <a:endParaRPr lang="en-US"/>
          </a:p>
        </p:txBody>
      </p:sp>
      <p:sp>
        <p:nvSpPr>
          <p:cNvPr id="7" name="Date Placeholder 6"/>
          <p:cNvSpPr>
            <a:spLocks noGrp="1"/>
          </p:cNvSpPr>
          <p:nvPr>
            <p:ph type="dt" idx="13"/>
          </p:nvPr>
        </p:nvSpPr>
        <p:spPr/>
        <p:txBody>
          <a:bodyPr/>
          <a:lstStyle/>
          <a:p>
            <a:pPr>
              <a:defRPr/>
            </a:pPr>
            <a:r>
              <a:rPr lang="en-US" smtClean="0"/>
              <a:t>Chef Software, Inc</a:t>
            </a:r>
            <a:endParaRPr lang="en-US" dirty="0"/>
          </a:p>
        </p:txBody>
      </p:sp>
    </p:spTree>
    <p:extLst>
      <p:ext uri="{BB962C8B-B14F-4D97-AF65-F5344CB8AC3E}">
        <p14:creationId xmlns:p14="http://schemas.microsoft.com/office/powerpoint/2010/main" val="19698713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Before we begin let's take a moment to get to know one another.</a:t>
            </a:r>
            <a:endParaRPr lang="en-US" baseline="0" dirty="0" smtClean="0"/>
          </a:p>
          <a:p>
            <a:r>
              <a:rPr lang="en-US" baseline="0" dirty="0" smtClean="0"/>
              <a:t>Instructor Note: Often times with larger, in-person groups I prefer to have the individuals perform this introduction one-on-one. Having people leave their desks and greet as many people as they can during the time allotted. I often feel this works better as it removes the pressure from the single individual to introduce themselves in a way that is presenting themselves and not actually greeting people. When Online, I create a pre-defined order, announce that order, and then invite a person to speak, thank them when they are done.</a:t>
            </a:r>
            <a:endParaRPr lang="en-US" dirty="0"/>
          </a:p>
        </p:txBody>
      </p:sp>
      <p:sp>
        <p:nvSpPr>
          <p:cNvPr id="5" name="Header Placeholder 4"/>
          <p:cNvSpPr>
            <a:spLocks noGrp="1"/>
          </p:cNvSpPr>
          <p:nvPr>
            <p:ph type="hdr" sz="quarter" idx="11"/>
          </p:nvPr>
        </p:nvSpPr>
        <p:spPr/>
        <p:txBody>
          <a:bodyPr/>
          <a:lstStyle/>
          <a:p>
            <a:pPr>
              <a:defRPr/>
            </a:pPr>
            <a:r>
              <a:rPr lang="en-US" smtClean="0"/>
              <a:t>Elegant Tests</a:t>
            </a:r>
            <a:endParaRPr lang="en-US"/>
          </a:p>
        </p:txBody>
      </p:sp>
      <p:sp>
        <p:nvSpPr>
          <p:cNvPr id="7" name="Date Placeholder 6"/>
          <p:cNvSpPr>
            <a:spLocks noGrp="1"/>
          </p:cNvSpPr>
          <p:nvPr>
            <p:ph type="dt" idx="13"/>
          </p:nvPr>
        </p:nvSpPr>
        <p:spPr/>
        <p:txBody>
          <a:bodyPr/>
          <a:lstStyle/>
          <a:p>
            <a:pPr>
              <a:defRPr/>
            </a:pPr>
            <a:r>
              <a:rPr lang="en-US" smtClean="0"/>
              <a:t>Chef Software, Inc</a:t>
            </a:r>
            <a:endParaRPr lang="en-US" dirty="0"/>
          </a:p>
        </p:txBody>
      </p:sp>
    </p:spTree>
    <p:extLst>
      <p:ext uri="{BB962C8B-B14F-4D97-AF65-F5344CB8AC3E}">
        <p14:creationId xmlns:p14="http://schemas.microsoft.com/office/powerpoint/2010/main" val="12167255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goal of this training is to teach you techniques that will combat the redundancy in your test suite and then extract those helpers into a </a:t>
            </a:r>
            <a:r>
              <a:rPr lang="en-US" baseline="0" smtClean="0"/>
              <a:t>Ruby gem.</a:t>
            </a:r>
          </a:p>
          <a:p>
            <a:endParaRPr lang="en-US" baseline="0" dirty="0" smtClean="0"/>
          </a:p>
          <a:p>
            <a:r>
              <a:rPr lang="en-US" baseline="0" dirty="0" smtClean="0"/>
              <a:t>Chef is built on top of Ruby. The testing tools built on top of RSpec. This means you have the power of a programming language at your disposal and we will have to keep a tight focus on the challenges and exercises presented in this content. </a:t>
            </a:r>
            <a:r>
              <a:rPr lang="en-US" dirty="0" smtClean="0"/>
              <a:t>During and throughout the content we will have discussion where we may have additional time to talk about many different topics but in this interest of time and popular opinion we may need to leave those discussions.</a:t>
            </a:r>
          </a:p>
          <a:p>
            <a:endParaRPr lang="en-US" dirty="0" smtClean="0"/>
          </a:p>
          <a:p>
            <a:r>
              <a:rPr lang="en-US" baseline="0" dirty="0" smtClean="0"/>
              <a:t>During the introductions you learned about the other individuals here in the course with you. They may have shared similar problems and domains. During the time that we are here respectfully reach out them so that you can continue the conversation, grow each others' knowledge, and become better professionals.</a:t>
            </a:r>
            <a:endParaRPr lang="en-US" dirty="0"/>
          </a:p>
        </p:txBody>
      </p:sp>
      <p:sp>
        <p:nvSpPr>
          <p:cNvPr id="5" name="Header Placeholder 4"/>
          <p:cNvSpPr>
            <a:spLocks noGrp="1"/>
          </p:cNvSpPr>
          <p:nvPr>
            <p:ph type="hdr" sz="quarter" idx="11"/>
          </p:nvPr>
        </p:nvSpPr>
        <p:spPr/>
        <p:txBody>
          <a:bodyPr/>
          <a:lstStyle/>
          <a:p>
            <a:pPr>
              <a:defRPr/>
            </a:pPr>
            <a:r>
              <a:rPr lang="en-US" smtClean="0"/>
              <a:t>Elegant Tests</a:t>
            </a:r>
            <a:endParaRPr lang="en-US"/>
          </a:p>
        </p:txBody>
      </p:sp>
      <p:sp>
        <p:nvSpPr>
          <p:cNvPr id="7" name="Date Placeholder 6"/>
          <p:cNvSpPr>
            <a:spLocks noGrp="1"/>
          </p:cNvSpPr>
          <p:nvPr>
            <p:ph type="dt" idx="13"/>
          </p:nvPr>
        </p:nvSpPr>
        <p:spPr/>
        <p:txBody>
          <a:bodyPr/>
          <a:lstStyle/>
          <a:p>
            <a:pPr>
              <a:defRPr/>
            </a:pPr>
            <a:r>
              <a:rPr lang="en-US" smtClean="0"/>
              <a:t>Chef Software, Inc</a:t>
            </a:r>
            <a:endParaRPr lang="en-US" dirty="0"/>
          </a:p>
        </p:txBody>
      </p:sp>
    </p:spTree>
    <p:extLst>
      <p:ext uri="{BB962C8B-B14F-4D97-AF65-F5344CB8AC3E}">
        <p14:creationId xmlns:p14="http://schemas.microsoft.com/office/powerpoint/2010/main" val="18044567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 throughout this</a:t>
            </a:r>
            <a:r>
              <a:rPr lang="en-US" baseline="0" dirty="0" smtClean="0"/>
              <a:t> training I strongly encourage you to ask questions whenever you do not understand a topic, an acronym, concept, or software. By asking a question you better your learning and often times better the learning of those with you in this training. Asking questions is a sign of curiosity that we want to encourage and foster while we are here together.</a:t>
            </a:r>
          </a:p>
          <a:p>
            <a:endParaRPr lang="en-US" baseline="0" dirty="0" smtClean="0"/>
          </a:p>
          <a:p>
            <a:r>
              <a:rPr lang="en-US" baseline="0" dirty="0" smtClean="0"/>
              <a:t>This curiosity can also be employed by exploring the boundaries of the tools you are using and the language you are writing. The exercises and the labs we will perform will often lead you through examples that work from the beginning to the end. When you develop solutions it is rare that something works from the start all the way to the end. Errors and issues come up from typos or the incorrect usage of a command of the programming language. When you fall off the path it can often be hard to find your way back. Here, if you find yourself always on the correct path explore what happens when you step off of it, what you see, the error messages you are presented with, the new results you might find.</a:t>
            </a:r>
          </a:p>
        </p:txBody>
      </p:sp>
      <p:sp>
        <p:nvSpPr>
          <p:cNvPr id="5" name="Header Placeholder 4"/>
          <p:cNvSpPr>
            <a:spLocks noGrp="1"/>
          </p:cNvSpPr>
          <p:nvPr>
            <p:ph type="hdr" sz="quarter" idx="11"/>
          </p:nvPr>
        </p:nvSpPr>
        <p:spPr/>
        <p:txBody>
          <a:bodyPr/>
          <a:lstStyle/>
          <a:p>
            <a:pPr>
              <a:defRPr/>
            </a:pPr>
            <a:r>
              <a:rPr lang="en-US" smtClean="0"/>
              <a:t>Elegant Tests</a:t>
            </a:r>
            <a:endParaRPr lang="en-US"/>
          </a:p>
        </p:txBody>
      </p:sp>
      <p:sp>
        <p:nvSpPr>
          <p:cNvPr id="7" name="Date Placeholder 6"/>
          <p:cNvSpPr>
            <a:spLocks noGrp="1"/>
          </p:cNvSpPr>
          <p:nvPr>
            <p:ph type="dt" idx="13"/>
          </p:nvPr>
        </p:nvSpPr>
        <p:spPr/>
        <p:txBody>
          <a:bodyPr/>
          <a:lstStyle/>
          <a:p>
            <a:pPr>
              <a:defRPr/>
            </a:pPr>
            <a:r>
              <a:rPr lang="en-US" smtClean="0"/>
              <a:t>Chef Software, Inc</a:t>
            </a:r>
            <a:endParaRPr lang="en-US" dirty="0"/>
          </a:p>
        </p:txBody>
      </p:sp>
    </p:spTree>
    <p:extLst>
      <p:ext uri="{BB962C8B-B14F-4D97-AF65-F5344CB8AC3E}">
        <p14:creationId xmlns:p14="http://schemas.microsoft.com/office/powerpoint/2010/main" val="13163415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content of this training has been</a:t>
            </a:r>
            <a:r>
              <a:rPr lang="en-US" baseline="0" dirty="0" smtClean="0"/>
              <a:t> designed in a way to emphasize this hands-on approach to the content. Together, we will perform exercises together that accomplish an understood objective. After that is done you will often emphasize an activity by performing a lab. The lab is designed to challenge your understanding and retention of the previously accomplished exercises. You can work through this labs on your own or in groups. After completing the labs we will all come together again to review the exercise. Finally, we will end each section with a discussion about the topics that we introduced. These discussions will often ask you to share your opinions, recent experiences, or previous experiences within this domain.</a:t>
            </a:r>
            <a:endParaRPr lang="en-US" dirty="0"/>
          </a:p>
        </p:txBody>
      </p:sp>
      <p:sp>
        <p:nvSpPr>
          <p:cNvPr id="5" name="Header Placeholder 4"/>
          <p:cNvSpPr>
            <a:spLocks noGrp="1"/>
          </p:cNvSpPr>
          <p:nvPr>
            <p:ph type="hdr" sz="quarter" idx="11"/>
          </p:nvPr>
        </p:nvSpPr>
        <p:spPr/>
        <p:txBody>
          <a:bodyPr/>
          <a:lstStyle/>
          <a:p>
            <a:pPr>
              <a:defRPr/>
            </a:pPr>
            <a:r>
              <a:rPr lang="en-US" smtClean="0"/>
              <a:t>Elegant Tests</a:t>
            </a:r>
            <a:endParaRPr lang="en-US"/>
          </a:p>
        </p:txBody>
      </p:sp>
      <p:sp>
        <p:nvSpPr>
          <p:cNvPr id="7" name="Date Placeholder 6"/>
          <p:cNvSpPr>
            <a:spLocks noGrp="1"/>
          </p:cNvSpPr>
          <p:nvPr>
            <p:ph type="dt" idx="13"/>
          </p:nvPr>
        </p:nvSpPr>
        <p:spPr/>
        <p:txBody>
          <a:bodyPr/>
          <a:lstStyle/>
          <a:p>
            <a:pPr>
              <a:defRPr/>
            </a:pPr>
            <a:r>
              <a:rPr lang="en-US" smtClean="0"/>
              <a:t>Chef Software, Inc</a:t>
            </a:r>
            <a:endParaRPr lang="en-US" dirty="0"/>
          </a:p>
        </p:txBody>
      </p:sp>
    </p:spTree>
    <p:extLst>
      <p:ext uri="{BB962C8B-B14F-4D97-AF65-F5344CB8AC3E}">
        <p14:creationId xmlns:p14="http://schemas.microsoft.com/office/powerpoint/2010/main" val="19712616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the outline of the</a:t>
            </a:r>
            <a:r>
              <a:rPr lang="en-US" baseline="0" dirty="0" smtClean="0"/>
              <a:t> events for this workshop. Please take a moment to review this list to ensure that the topics listed here meet your expectations. Take a moment to note which topics are of most interest to you. Also note which topics are not present here on this list. We will discuss your thoughts at the end of the section.</a:t>
            </a:r>
            <a:endParaRPr lang="en-US" dirty="0"/>
          </a:p>
        </p:txBody>
      </p:sp>
      <p:sp>
        <p:nvSpPr>
          <p:cNvPr id="5" name="Header Placeholder 4"/>
          <p:cNvSpPr>
            <a:spLocks noGrp="1"/>
          </p:cNvSpPr>
          <p:nvPr>
            <p:ph type="hdr" sz="quarter" idx="11"/>
          </p:nvPr>
        </p:nvSpPr>
        <p:spPr/>
        <p:txBody>
          <a:bodyPr/>
          <a:lstStyle/>
          <a:p>
            <a:pPr>
              <a:defRPr/>
            </a:pPr>
            <a:r>
              <a:rPr lang="en-US" smtClean="0"/>
              <a:t>Elegant Tests</a:t>
            </a:r>
            <a:endParaRPr lang="en-US"/>
          </a:p>
        </p:txBody>
      </p:sp>
      <p:sp>
        <p:nvSpPr>
          <p:cNvPr id="7" name="Date Placeholder 6"/>
          <p:cNvSpPr>
            <a:spLocks noGrp="1"/>
          </p:cNvSpPr>
          <p:nvPr>
            <p:ph type="dt" idx="13"/>
          </p:nvPr>
        </p:nvSpPr>
        <p:spPr/>
        <p:txBody>
          <a:bodyPr/>
          <a:lstStyle/>
          <a:p>
            <a:pPr>
              <a:defRPr/>
            </a:pPr>
            <a:r>
              <a:rPr lang="en-US" smtClean="0"/>
              <a:t>Chef Software, Inc</a:t>
            </a:r>
            <a:endParaRPr lang="en-US" dirty="0"/>
          </a:p>
        </p:txBody>
      </p:sp>
    </p:spTree>
    <p:extLst>
      <p:ext uri="{BB962C8B-B14F-4D97-AF65-F5344CB8AC3E}">
        <p14:creationId xmlns:p14="http://schemas.microsoft.com/office/powerpoint/2010/main" val="9034418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7613" rtl="0" eaLnBrk="1" fontAlgn="base" latinLnBrk="0" hangingPunct="1">
              <a:lnSpc>
                <a:spcPct val="90000"/>
              </a:lnSpc>
              <a:spcBef>
                <a:spcPct val="30000"/>
              </a:spcBef>
              <a:spcAft>
                <a:spcPts val="450"/>
              </a:spcAft>
              <a:buClrTx/>
              <a:buSzTx/>
              <a:buFontTx/>
              <a:buNone/>
              <a:tabLst/>
              <a:defRPr/>
            </a:pPr>
            <a:r>
              <a:rPr lang="en-US" dirty="0" smtClean="0"/>
              <a:t>As I mentioned there</a:t>
            </a:r>
            <a:r>
              <a:rPr lang="en-US" baseline="0" dirty="0" smtClean="0"/>
              <a:t> is a lot work planned for the day. To ensure we </a:t>
            </a:r>
            <a:r>
              <a:rPr lang="en-US" dirty="0" smtClean="0"/>
              <a:t>focus on the concepts we introduce and not on troubleshooting systems we are providing you</a:t>
            </a:r>
            <a:r>
              <a:rPr lang="en-US" baseline="0" dirty="0" smtClean="0"/>
              <a:t> a workstation with the necessary tools installed to get started right away.</a:t>
            </a:r>
          </a:p>
          <a:p>
            <a:pPr marL="0" marR="0" indent="0" algn="l" defTabSz="1217613" rtl="0" eaLnBrk="1" fontAlgn="base" latinLnBrk="0" hangingPunct="1">
              <a:lnSpc>
                <a:spcPct val="90000"/>
              </a:lnSpc>
              <a:spcBef>
                <a:spcPct val="30000"/>
              </a:spcBef>
              <a:spcAft>
                <a:spcPts val="450"/>
              </a:spcAft>
              <a:buClrTx/>
              <a:buSzTx/>
              <a:buFontTx/>
              <a:buNone/>
              <a:tabLst/>
              <a:defRPr/>
            </a:pPr>
            <a:endParaRPr lang="en-US" baseline="0" dirty="0" smtClean="0"/>
          </a:p>
          <a:p>
            <a:pPr marL="0" marR="0" indent="0" algn="l" defTabSz="1217613" rtl="0" eaLnBrk="1" fontAlgn="base" latinLnBrk="0" hangingPunct="1">
              <a:lnSpc>
                <a:spcPct val="90000"/>
              </a:lnSpc>
              <a:spcBef>
                <a:spcPct val="30000"/>
              </a:spcBef>
              <a:spcAft>
                <a:spcPts val="450"/>
              </a:spcAft>
              <a:buClrTx/>
              <a:buSzTx/>
              <a:buFontTx/>
              <a:buNone/>
              <a:tabLst/>
              <a:defRPr/>
            </a:pPr>
            <a:r>
              <a:rPr lang="en-US" baseline="0" dirty="0" smtClean="0"/>
              <a:t>Instructor Note: The learners for this workshop</a:t>
            </a:r>
            <a:r>
              <a:rPr lang="en-US" dirty="0" smtClean="0"/>
              <a:t> can use their own workstations. However, if there are any troubles or concerns it is important to provide them with one to ensure that the time is spent on learning the material and not troubleshooting any installation issues. At the end of the training</a:t>
            </a:r>
            <a:r>
              <a:rPr lang="en-US" baseline="0" dirty="0" smtClean="0"/>
              <a:t> it is often a good idea to offer your services to help individuals install necessary software or troubleshoot their systems.</a:t>
            </a:r>
            <a:endParaRPr lang="en-US" dirty="0" smtClean="0"/>
          </a:p>
        </p:txBody>
      </p:sp>
      <p:sp>
        <p:nvSpPr>
          <p:cNvPr id="5" name="Header Placeholder 4"/>
          <p:cNvSpPr>
            <a:spLocks noGrp="1"/>
          </p:cNvSpPr>
          <p:nvPr>
            <p:ph type="hdr" sz="quarter" idx="11"/>
          </p:nvPr>
        </p:nvSpPr>
        <p:spPr/>
        <p:txBody>
          <a:bodyPr/>
          <a:lstStyle/>
          <a:p>
            <a:pPr>
              <a:defRPr/>
            </a:pPr>
            <a:r>
              <a:rPr lang="en-US" smtClean="0"/>
              <a:t>Elegant Tests</a:t>
            </a:r>
            <a:endParaRPr lang="en-US"/>
          </a:p>
        </p:txBody>
      </p:sp>
      <p:sp>
        <p:nvSpPr>
          <p:cNvPr id="7" name="Date Placeholder 6"/>
          <p:cNvSpPr>
            <a:spLocks noGrp="1"/>
          </p:cNvSpPr>
          <p:nvPr>
            <p:ph type="dt" idx="13"/>
          </p:nvPr>
        </p:nvSpPr>
        <p:spPr/>
        <p:txBody>
          <a:bodyPr/>
          <a:lstStyle/>
          <a:p>
            <a:pPr>
              <a:defRPr/>
            </a:pPr>
            <a:r>
              <a:rPr lang="en-US" smtClean="0"/>
              <a:t>Chef Software, Inc</a:t>
            </a:r>
            <a:endParaRPr lang="en-US" dirty="0"/>
          </a:p>
        </p:txBody>
      </p:sp>
    </p:spTree>
    <p:extLst>
      <p:ext uri="{BB962C8B-B14F-4D97-AF65-F5344CB8AC3E}">
        <p14:creationId xmlns:p14="http://schemas.microsoft.com/office/powerpoint/2010/main" val="2256003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gif"/></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gif"/></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gif"/></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gif"/></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gif"/></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gif"/><Relationship Id="rId3" Type="http://schemas.openxmlformats.org/officeDocument/2006/relationships/image" Target="../media/image10.gif"/></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gi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gif"/></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6"/>
            <a:ext cx="10972800" cy="1337551"/>
          </a:xfrm>
        </p:spPr>
        <p:txBody>
          <a:bodyPr lIns="91440" tIns="91440" rIns="91440" bIns="91440" anchor="ctr">
            <a:noAutofit/>
          </a:bodyPr>
          <a:lstStyle>
            <a:lvl1pPr>
              <a:lnSpc>
                <a:spcPct val="90000"/>
              </a:lnSpc>
              <a:defRPr sz="4800" b="1" spc="0" baseline="0">
                <a:solidFill>
                  <a:schemeClr val="accent1"/>
                </a:solidFill>
              </a:defRPr>
            </a:lvl1pPr>
          </a:lstStyle>
          <a:p>
            <a:r>
              <a:rPr lang="en-US" smtClean="0"/>
              <a:t>Click to edit Master title style</a:t>
            </a:r>
            <a:endParaRPr lang="en-US" dirty="0"/>
          </a:p>
        </p:txBody>
      </p:sp>
      <p:sp>
        <p:nvSpPr>
          <p:cNvPr id="9" name="Text Placeholder 7"/>
          <p:cNvSpPr>
            <a:spLocks noGrp="1"/>
          </p:cNvSpPr>
          <p:nvPr>
            <p:ph type="body" sz="quarter" idx="10"/>
          </p:nvPr>
        </p:nvSpPr>
        <p:spPr bwMode="white">
          <a:xfrm>
            <a:off x="3013752" y="4187115"/>
            <a:ext cx="10972800" cy="512897"/>
          </a:xfrm>
        </p:spPr>
        <p:txBody>
          <a:bodyPr lIns="91440" tIns="91440" rIns="91440" bIns="91440">
            <a:spAutoFit/>
          </a:bodyPr>
          <a:lstStyle>
            <a:lvl1pPr marL="0" indent="0">
              <a:buNone/>
              <a:defRPr sz="2133" b="0" baseline="0">
                <a:solidFill>
                  <a:schemeClr val="accent3">
                    <a:lumMod val="50000"/>
                  </a:schemeClr>
                </a:solidFill>
              </a:defRPr>
            </a:lvl1pPr>
            <a:lvl2pPr marL="309026" indent="0">
              <a:buNone/>
              <a:defRPr sz="2133" b="1"/>
            </a:lvl2pPr>
            <a:lvl3pPr marL="609585" indent="0">
              <a:buNone/>
              <a:defRPr sz="2133" b="1"/>
            </a:lvl3pPr>
            <a:lvl4pPr marL="840296" indent="0">
              <a:buNone/>
              <a:defRPr sz="2133" b="1"/>
            </a:lvl4pPr>
            <a:lvl5pPr marL="1068889" indent="0">
              <a:buNone/>
              <a:defRPr sz="2133" b="1"/>
            </a:lvl5pPr>
          </a:lstStyle>
          <a:p>
            <a:pPr lvl="0"/>
            <a:r>
              <a:rPr lang="en-US" smtClean="0"/>
              <a:t>Click to edit Master text styles</a:t>
            </a:r>
          </a:p>
        </p:txBody>
      </p:sp>
    </p:spTree>
    <p:extLst>
      <p:ext uri="{BB962C8B-B14F-4D97-AF65-F5344CB8AC3E}">
        <p14:creationId xmlns:p14="http://schemas.microsoft.com/office/powerpoint/2010/main" val="3854442110"/>
      </p:ext>
    </p:extLst>
  </p:cSld>
  <p:clrMapOvr>
    <a:masterClrMapping/>
  </p:clrMapOvr>
  <p:transition spd="med">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867" baseline="0"/>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b="1">
                <a:latin typeface="Courier New" panose="02070309020205020404" pitchFamily="49" charset="0"/>
                <a:cs typeface="Courier New" panose="02070309020205020404" pitchFamily="49" charset="0"/>
              </a:defRPr>
            </a:lvl1pPr>
          </a:lstStyle>
          <a:p>
            <a:pPr lvl="0"/>
            <a:r>
              <a:rPr lang="en-US" dirty="0" smtClean="0"/>
              <a:t>source code</a:t>
            </a:r>
          </a:p>
        </p:txBody>
      </p:sp>
      <p:sp>
        <p:nvSpPr>
          <p:cNvPr id="9" name="Content Placeholder 5"/>
          <p:cNvSpPr>
            <a:spLocks noGrp="1"/>
          </p:cNvSpPr>
          <p:nvPr>
            <p:ph sz="quarter" idx="12"/>
          </p:nvPr>
        </p:nvSpPr>
        <p:spPr>
          <a:xfrm>
            <a:off x="609913" y="4999858"/>
            <a:ext cx="14934888" cy="3010555"/>
          </a:xfrm>
        </p:spPr>
        <p:txBody>
          <a:bodyPr>
            <a:noAutofit/>
          </a:bodyPr>
          <a:lstStyle>
            <a:lvl1pPr>
              <a:defRPr sz="3200"/>
            </a:lvl1pPr>
            <a:lvl2pPr>
              <a:defRPr sz="3200"/>
            </a:lvl2pPr>
            <a:lvl3pPr>
              <a:defRPr sz="3200"/>
            </a:lvl3pPr>
            <a:lvl4pPr>
              <a:defRPr sz="3200"/>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Tree>
    <p:extLst>
      <p:ext uri="{BB962C8B-B14F-4D97-AF65-F5344CB8AC3E}">
        <p14:creationId xmlns:p14="http://schemas.microsoft.com/office/powerpoint/2010/main" val="3954063453"/>
      </p:ext>
    </p:extLst>
  </p:cSld>
  <p:clrMapOvr>
    <a:overrideClrMapping bg1="lt1" tx1="dk1" bg2="lt2" tx2="dk2" accent1="accent1" accent2="accent2" accent3="accent3" accent4="accent4" accent5="accent5" accent6="accent6" hlink="hlink" folHlink="folHlink"/>
  </p:clrMapOvr>
  <p:transition spd="med">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6" name="Rectangle 5"/>
          <p:cNvSpPr/>
          <p:nvPr/>
        </p:nvSpPr>
        <p:spPr bwMode="auto">
          <a:xfrm>
            <a:off x="0" y="0"/>
            <a:ext cx="8089900"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lIns="121915" tIns="60957" rIns="121915" bIns="60957" anchor="ctr"/>
          <a:lstStyle/>
          <a:p>
            <a:pPr algn="ctr" defTabSz="1218768" fontAlgn="auto">
              <a:spcBef>
                <a:spcPts val="0"/>
              </a:spcBef>
              <a:spcAft>
                <a:spcPts val="0"/>
              </a:spcAft>
              <a:defRPr/>
            </a:pPr>
            <a:endParaRPr lang="en-US" sz="3200" dirty="0">
              <a:gradFill>
                <a:gsLst>
                  <a:gs pos="0">
                    <a:srgbClr val="FFFFFF"/>
                  </a:gs>
                  <a:gs pos="100000">
                    <a:srgbClr val="FFFFFF"/>
                  </a:gs>
                </a:gsLst>
                <a:lin ang="5400000" scaled="0"/>
              </a:gradFill>
            </a:endParaRPr>
          </a:p>
        </p:txBody>
      </p:sp>
      <p:sp>
        <p:nvSpPr>
          <p:cNvPr id="8" name="TextBox 9"/>
          <p:cNvSpPr txBox="1">
            <a:spLocks noChangeArrowheads="1"/>
          </p:cNvSpPr>
          <p:nvPr/>
        </p:nvSpPr>
        <p:spPr bwMode="white">
          <a:xfrm>
            <a:off x="5602288" y="554038"/>
            <a:ext cx="1219200" cy="1219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121920" tIns="121920" rIns="121920" bIns="121920"/>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defTabSz="1217613" fontAlgn="base">
              <a:spcBef>
                <a:spcPct val="0"/>
              </a:spcBef>
              <a:spcAft>
                <a:spcPct val="0"/>
              </a:spcAft>
              <a:defRPr sz="2400">
                <a:solidFill>
                  <a:schemeClr val="tx1"/>
                </a:solidFill>
                <a:latin typeface="Arial" charset="0"/>
                <a:ea typeface="ＭＳ Ｐゴシック" charset="0"/>
              </a:defRPr>
            </a:lvl6pPr>
            <a:lvl7pPr marL="2971800" indent="-228600" defTabSz="1217613" fontAlgn="base">
              <a:spcBef>
                <a:spcPct val="0"/>
              </a:spcBef>
              <a:spcAft>
                <a:spcPct val="0"/>
              </a:spcAft>
              <a:defRPr sz="2400">
                <a:solidFill>
                  <a:schemeClr val="tx1"/>
                </a:solidFill>
                <a:latin typeface="Arial" charset="0"/>
                <a:ea typeface="ＭＳ Ｐゴシック" charset="0"/>
              </a:defRPr>
            </a:lvl7pPr>
            <a:lvl8pPr marL="3429000" indent="-228600" defTabSz="1217613" fontAlgn="base">
              <a:spcBef>
                <a:spcPct val="0"/>
              </a:spcBef>
              <a:spcAft>
                <a:spcPct val="0"/>
              </a:spcAft>
              <a:defRPr sz="2400">
                <a:solidFill>
                  <a:schemeClr val="tx1"/>
                </a:solidFill>
                <a:latin typeface="Arial" charset="0"/>
                <a:ea typeface="ＭＳ Ｐゴシック" charset="0"/>
              </a:defRPr>
            </a:lvl8pPr>
            <a:lvl9pPr marL="3886200" indent="-228600" defTabSz="1217613" fontAlgn="base">
              <a:spcBef>
                <a:spcPct val="0"/>
              </a:spcBef>
              <a:spcAft>
                <a:spcPct val="0"/>
              </a:spcAft>
              <a:defRPr sz="2400">
                <a:solidFill>
                  <a:schemeClr val="tx1"/>
                </a:solidFill>
                <a:latin typeface="Arial" charset="0"/>
                <a:ea typeface="ＭＳ Ｐゴシック" charset="0"/>
              </a:defRPr>
            </a:lvl9pPr>
          </a:lstStyle>
          <a:p>
            <a:endParaRPr lang="en-US" sz="3200"/>
          </a:p>
        </p:txBody>
      </p:sp>
      <p:sp>
        <p:nvSpPr>
          <p:cNvPr id="10" name="TextBox 10"/>
          <p:cNvSpPr txBox="1">
            <a:spLocks noChangeArrowheads="1"/>
          </p:cNvSpPr>
          <p:nvPr/>
        </p:nvSpPr>
        <p:spPr bwMode="white">
          <a:xfrm>
            <a:off x="8610600" y="530225"/>
            <a:ext cx="1219200" cy="1219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121920" tIns="121920" rIns="121920" bIns="121920"/>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defTabSz="1217613" fontAlgn="base">
              <a:spcBef>
                <a:spcPct val="0"/>
              </a:spcBef>
              <a:spcAft>
                <a:spcPct val="0"/>
              </a:spcAft>
              <a:defRPr sz="2400">
                <a:solidFill>
                  <a:schemeClr val="tx1"/>
                </a:solidFill>
                <a:latin typeface="Arial" charset="0"/>
                <a:ea typeface="ＭＳ Ｐゴシック" charset="0"/>
              </a:defRPr>
            </a:lvl6pPr>
            <a:lvl7pPr marL="2971800" indent="-228600" defTabSz="1217613" fontAlgn="base">
              <a:spcBef>
                <a:spcPct val="0"/>
              </a:spcBef>
              <a:spcAft>
                <a:spcPct val="0"/>
              </a:spcAft>
              <a:defRPr sz="2400">
                <a:solidFill>
                  <a:schemeClr val="tx1"/>
                </a:solidFill>
                <a:latin typeface="Arial" charset="0"/>
                <a:ea typeface="ＭＳ Ｐゴシック" charset="0"/>
              </a:defRPr>
            </a:lvl7pPr>
            <a:lvl8pPr marL="3429000" indent="-228600" defTabSz="1217613" fontAlgn="base">
              <a:spcBef>
                <a:spcPct val="0"/>
              </a:spcBef>
              <a:spcAft>
                <a:spcPct val="0"/>
              </a:spcAft>
              <a:defRPr sz="2400">
                <a:solidFill>
                  <a:schemeClr val="tx1"/>
                </a:solidFill>
                <a:latin typeface="Arial" charset="0"/>
                <a:ea typeface="ＭＳ Ｐゴシック" charset="0"/>
              </a:defRPr>
            </a:lvl8pPr>
            <a:lvl9pPr marL="3886200" indent="-228600" defTabSz="1217613" fontAlgn="base">
              <a:spcBef>
                <a:spcPct val="0"/>
              </a:spcBef>
              <a:spcAft>
                <a:spcPct val="0"/>
              </a:spcAft>
              <a:defRPr sz="2400">
                <a:solidFill>
                  <a:schemeClr val="tx1"/>
                </a:solidFill>
                <a:latin typeface="Arial" charset="0"/>
                <a:ea typeface="ＭＳ Ｐゴシック" charset="0"/>
              </a:defRPr>
            </a:lvl9pPr>
          </a:lstStyle>
          <a:p>
            <a:endParaRPr lang="en-US" sz="3200"/>
          </a:p>
        </p:txBody>
      </p:sp>
      <p:cxnSp>
        <p:nvCxnSpPr>
          <p:cNvPr id="11" name="Straight Connector 10"/>
          <p:cNvCxnSpPr/>
          <p:nvPr/>
        </p:nvCxnSpPr>
        <p:spPr>
          <a:xfrm flipV="1">
            <a:off x="617538" y="1171575"/>
            <a:ext cx="7312025" cy="9525"/>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V="1">
            <a:off x="8235950" y="1179513"/>
            <a:ext cx="7308850" cy="1587"/>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7" name="Content Placeholder 5"/>
          <p:cNvSpPr>
            <a:spLocks noGrp="1"/>
          </p:cNvSpPr>
          <p:nvPr>
            <p:ph sz="quarter" idx="14"/>
          </p:nvPr>
        </p:nvSpPr>
        <p:spPr>
          <a:xfrm>
            <a:off x="612485" y="1358867"/>
            <a:ext cx="7310968" cy="6667827"/>
          </a:xfrm>
        </p:spPr>
        <p:txBody>
          <a:bodyPr lIns="91440" tIns="91440">
            <a:normAutofit/>
          </a:bodyPr>
          <a:lstStyle>
            <a:lvl1pPr>
              <a:defRPr sz="3200"/>
            </a:lvl1pPr>
            <a:lvl2pPr>
              <a:defRPr sz="2800"/>
            </a:lvl2pPr>
            <a:lvl3pPr>
              <a:defRPr sz="2400"/>
            </a:lvl3pPr>
            <a:lvl4pPr>
              <a:defRPr sz="3200"/>
            </a:lvl4pPr>
            <a:lvl5pPr>
              <a:defRPr sz="3200"/>
            </a:lvl5pPr>
          </a:lstStyle>
          <a:p>
            <a:pPr lvl="0"/>
            <a:r>
              <a:rPr lang="en-US" smtClean="0"/>
              <a:t>Click to edit Master text styles</a:t>
            </a:r>
          </a:p>
          <a:p>
            <a:pPr lvl="1"/>
            <a:r>
              <a:rPr lang="en-US" smtClean="0"/>
              <a:t>Second level</a:t>
            </a:r>
          </a:p>
          <a:p>
            <a:pPr lvl="2"/>
            <a:r>
              <a:rPr lang="en-US" smtClean="0"/>
              <a:t>Third level</a:t>
            </a:r>
          </a:p>
        </p:txBody>
      </p:sp>
      <p:sp>
        <p:nvSpPr>
          <p:cNvPr id="9" name="Content Placeholder 5"/>
          <p:cNvSpPr>
            <a:spLocks noGrp="1"/>
          </p:cNvSpPr>
          <p:nvPr>
            <p:ph sz="quarter" idx="12"/>
          </p:nvPr>
        </p:nvSpPr>
        <p:spPr>
          <a:xfrm>
            <a:off x="8233833" y="1348277"/>
            <a:ext cx="7310968" cy="6662136"/>
          </a:xfrm>
        </p:spPr>
        <p:txBody>
          <a:bodyPr lIns="91440" tIns="91440">
            <a:normAutofit/>
          </a:bodyPr>
          <a:lstStyle>
            <a:lvl1pPr>
              <a:defRPr sz="3200"/>
            </a:lvl1pPr>
            <a:lvl2pPr>
              <a:defRPr sz="2800"/>
            </a:lvl2pPr>
            <a:lvl3pPr>
              <a:defRPr sz="2400"/>
            </a:lvl3pPr>
            <a:lvl4pPr>
              <a:defRPr sz="3200"/>
            </a:lvl4pPr>
            <a:lvl5pPr>
              <a:defRPr sz="3200"/>
            </a:lvl5pPr>
          </a:lstStyle>
          <a:p>
            <a:pPr lvl="0"/>
            <a:r>
              <a:rPr lang="en-US" smtClean="0"/>
              <a:t>Click to edit Master text styles</a:t>
            </a:r>
          </a:p>
          <a:p>
            <a:pPr lvl="1"/>
            <a:r>
              <a:rPr lang="en-US" smtClean="0"/>
              <a:t>Second level</a:t>
            </a:r>
          </a:p>
          <a:p>
            <a:pPr lvl="2"/>
            <a:r>
              <a:rPr lang="en-US" smtClean="0"/>
              <a:t>Third level</a:t>
            </a:r>
          </a:p>
        </p:txBody>
      </p:sp>
      <p:sp>
        <p:nvSpPr>
          <p:cNvPr id="15" name="Text Placeholder 14"/>
          <p:cNvSpPr>
            <a:spLocks noGrp="1"/>
          </p:cNvSpPr>
          <p:nvPr>
            <p:ph type="body" sz="quarter" idx="15" hasCustomPrompt="1"/>
          </p:nvPr>
        </p:nvSpPr>
        <p:spPr>
          <a:xfrm>
            <a:off x="593330" y="268017"/>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A</a:t>
            </a:r>
          </a:p>
        </p:txBody>
      </p:sp>
      <p:sp>
        <p:nvSpPr>
          <p:cNvPr id="19" name="Text Placeholder 14"/>
          <p:cNvSpPr>
            <a:spLocks noGrp="1"/>
          </p:cNvSpPr>
          <p:nvPr>
            <p:ph type="body" sz="quarter" idx="16" hasCustomPrompt="1"/>
          </p:nvPr>
        </p:nvSpPr>
        <p:spPr>
          <a:xfrm>
            <a:off x="8204722" y="259541"/>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B</a:t>
            </a:r>
          </a:p>
        </p:txBody>
      </p:sp>
    </p:spTree>
    <p:extLst>
      <p:ext uri="{BB962C8B-B14F-4D97-AF65-F5344CB8AC3E}">
        <p14:creationId xmlns:p14="http://schemas.microsoft.com/office/powerpoint/2010/main" val="211365333"/>
      </p:ext>
    </p:extLst>
  </p:cSld>
  <p:clrMapOvr>
    <a:overrideClrMapping bg1="lt1" tx1="dk1" bg2="lt2" tx2="dk2" accent1="accent1" accent2="accent2" accent3="accent3" accent4="accent4" accent5="accent5" accent6="accent6" hlink="hlink" folHlink="folHlink"/>
  </p:clrMapOvr>
  <p:transition spd="med">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2" name="Straight Connector 1"/>
          <p:cNvCxnSpPr/>
          <p:nvPr/>
        </p:nvCxnSpPr>
        <p:spPr>
          <a:xfrm flipH="1">
            <a:off x="0" y="8164513"/>
            <a:ext cx="16256000" cy="36512"/>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pic>
        <p:nvPicPr>
          <p:cNvPr id="3" name="Picture 9" descr="C:\Users\sdelfante\Desktop\pic-chef-log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03875" y="1806575"/>
            <a:ext cx="5048250" cy="49625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827126375"/>
      </p:ext>
    </p:extLst>
  </p:cSld>
  <p:clrMapOvr>
    <a:masterClrMapping/>
  </p:clrMapOvr>
  <p:transition spd="med">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5" name="TextBox 4"/>
          <p:cNvSpPr txBox="1"/>
          <p:nvPr/>
        </p:nvSpPr>
        <p:spPr bwMode="white">
          <a:xfrm>
            <a:off x="136960" y="128323"/>
            <a:ext cx="13979932"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chemeClr val="bg2">
                    <a:lumMod val="95000"/>
                    <a:alpha val="50000"/>
                  </a:schemeClr>
                </a:solidFill>
                <a:latin typeface="+mn-lt"/>
                <a:ea typeface="+mn-ea"/>
                <a:cs typeface="+mn-cs"/>
              </a:rPr>
              <a:t>MOTIVATION</a:t>
            </a:r>
          </a:p>
        </p:txBody>
      </p:sp>
      <p:pic>
        <p:nvPicPr>
          <p:cNvPr id="2" name="Picture 1" descr="gift.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257264" y="215274"/>
            <a:ext cx="2441471" cy="2407901"/>
          </a:xfrm>
          <a:prstGeom prst="rect">
            <a:avLst/>
          </a:prstGeom>
        </p:spPr>
      </p:pic>
      <p:sp>
        <p:nvSpPr>
          <p:cNvPr id="6" name="Title 1"/>
          <p:cNvSpPr>
            <a:spLocks noGrp="1"/>
          </p:cNvSpPr>
          <p:nvPr>
            <p:ph type="ctrTitle" hasCustomPrompt="1"/>
          </p:nvPr>
        </p:nvSpPr>
        <p:spPr bwMode="white">
          <a:xfrm>
            <a:off x="1680252" y="2304144"/>
            <a:ext cx="12310386"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Motivation</a:t>
            </a:r>
            <a:endParaRPr lang="en-US" dirty="0"/>
          </a:p>
        </p:txBody>
      </p:sp>
      <p:sp>
        <p:nvSpPr>
          <p:cNvPr id="14" name="Subtitle 2"/>
          <p:cNvSpPr>
            <a:spLocks noGrp="1"/>
          </p:cNvSpPr>
          <p:nvPr>
            <p:ph type="subTitle" idx="1"/>
          </p:nvPr>
        </p:nvSpPr>
        <p:spPr bwMode="white">
          <a:xfrm>
            <a:off x="1672167" y="3283868"/>
            <a:ext cx="12315718" cy="4770049"/>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Click to edit Master subtitle style</a:t>
            </a:r>
          </a:p>
        </p:txBody>
      </p:sp>
    </p:spTree>
    <p:extLst>
      <p:ext uri="{BB962C8B-B14F-4D97-AF65-F5344CB8AC3E}">
        <p14:creationId xmlns:p14="http://schemas.microsoft.com/office/powerpoint/2010/main" val="2947928335"/>
      </p:ext>
    </p:extLst>
  </p:cSld>
  <p:clrMapOvr>
    <a:masterClrMapping/>
  </p:clrMapOvr>
  <p:transition spd="med">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sp>
        <p:nvSpPr>
          <p:cNvPr id="5" name="TextBox 4"/>
          <p:cNvSpPr txBox="1"/>
          <p:nvPr/>
        </p:nvSpPr>
        <p:spPr bwMode="white">
          <a:xfrm>
            <a:off x="136960" y="149489"/>
            <a:ext cx="11781799"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chemeClr val="bg2">
                    <a:lumMod val="95000"/>
                    <a:alpha val="50000"/>
                  </a:schemeClr>
                </a:solidFill>
                <a:latin typeface="+mn-lt"/>
                <a:ea typeface="+mn-ea"/>
                <a:cs typeface="+mn-cs"/>
              </a:rPr>
              <a:t>PROBLEM</a:t>
            </a:r>
          </a:p>
        </p:txBody>
      </p:sp>
      <p:pic>
        <p:nvPicPr>
          <p:cNvPr id="2" name="Picture 1" descr="splat.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153654" y="94879"/>
            <a:ext cx="2648691" cy="2648691"/>
          </a:xfrm>
          <a:prstGeom prst="rect">
            <a:avLst/>
          </a:prstGeom>
        </p:spPr>
      </p:pic>
      <p:sp>
        <p:nvSpPr>
          <p:cNvPr id="6" name="Title 1"/>
          <p:cNvSpPr>
            <a:spLocks noGrp="1"/>
          </p:cNvSpPr>
          <p:nvPr>
            <p:ph type="ctrTitle" hasCustomPrompt="1"/>
          </p:nvPr>
        </p:nvSpPr>
        <p:spPr bwMode="white">
          <a:xfrm>
            <a:off x="1671638" y="2294619"/>
            <a:ext cx="12319000"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Problem</a:t>
            </a:r>
            <a:endParaRPr lang="en-US" dirty="0"/>
          </a:p>
        </p:txBody>
      </p:sp>
      <p:sp>
        <p:nvSpPr>
          <p:cNvPr id="10" name="Subtitle 2"/>
          <p:cNvSpPr>
            <a:spLocks noGrp="1"/>
          </p:cNvSpPr>
          <p:nvPr>
            <p:ph type="subTitle" idx="1"/>
          </p:nvPr>
        </p:nvSpPr>
        <p:spPr bwMode="white">
          <a:xfrm>
            <a:off x="1671638" y="3271838"/>
            <a:ext cx="12319000" cy="3346421"/>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Click to edit Master subtitle style</a:t>
            </a:r>
          </a:p>
        </p:txBody>
      </p:sp>
    </p:spTree>
    <p:extLst>
      <p:ext uri="{BB962C8B-B14F-4D97-AF65-F5344CB8AC3E}">
        <p14:creationId xmlns:p14="http://schemas.microsoft.com/office/powerpoint/2010/main" val="247207333"/>
      </p:ext>
    </p:extLst>
  </p:cSld>
  <p:clrMapOvr>
    <a:masterClrMapping/>
  </p:clrMapOvr>
  <p:transition spd="med">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ocs">
    <p:spTree>
      <p:nvGrpSpPr>
        <p:cNvPr id="1" name=""/>
        <p:cNvGrpSpPr/>
        <p:nvPr/>
      </p:nvGrpSpPr>
      <p:grpSpPr>
        <a:xfrm>
          <a:off x="0" y="0"/>
          <a:ext cx="0" cy="0"/>
          <a:chOff x="0" y="0"/>
          <a:chExt cx="0" cy="0"/>
        </a:xfrm>
      </p:grpSpPr>
      <p:sp>
        <p:nvSpPr>
          <p:cNvPr id="7" name="TextBox 6"/>
          <p:cNvSpPr txBox="1"/>
          <p:nvPr/>
        </p:nvSpPr>
        <p:spPr bwMode="white">
          <a:xfrm>
            <a:off x="136960" y="160072"/>
            <a:ext cx="13917707"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smtClean="0">
                <a:ln w="18415" cmpd="sng">
                  <a:solidFill>
                    <a:srgbClr val="FFFFFF"/>
                  </a:solidFill>
                  <a:prstDash val="solid"/>
                </a:ln>
                <a:solidFill>
                  <a:schemeClr val="bg2">
                    <a:lumMod val="95000"/>
                    <a:alpha val="50000"/>
                  </a:schemeClr>
                </a:solidFill>
                <a:latin typeface="+mn-lt"/>
                <a:ea typeface="+mn-ea"/>
                <a:cs typeface="+mn-cs"/>
              </a:rPr>
              <a:t>REFERENCE</a:t>
            </a:r>
            <a:endParaRPr lang="en-US" sz="16933" dirty="0">
              <a:ln w="18415" cmpd="sng">
                <a:solidFill>
                  <a:srgbClr val="FFFFFF"/>
                </a:solidFill>
                <a:prstDash val="solid"/>
              </a:ln>
              <a:solidFill>
                <a:schemeClr val="bg2">
                  <a:lumMod val="95000"/>
                  <a:alpha val="50000"/>
                </a:schemeClr>
              </a:solidFill>
              <a:latin typeface="+mn-lt"/>
              <a:ea typeface="+mn-ea"/>
              <a:cs typeface="+mn-cs"/>
            </a:endParaRPr>
          </a:p>
        </p:txBody>
      </p:sp>
      <p:pic>
        <p:nvPicPr>
          <p:cNvPr id="2" name="Picture 1" descr="reference.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83499" y="324724"/>
            <a:ext cx="2189001" cy="2189001"/>
          </a:xfrm>
          <a:prstGeom prst="rect">
            <a:avLst/>
          </a:prstGeom>
        </p:spPr>
      </p:pic>
      <p:sp>
        <p:nvSpPr>
          <p:cNvPr id="6" name="Title 1"/>
          <p:cNvSpPr>
            <a:spLocks noGrp="1"/>
          </p:cNvSpPr>
          <p:nvPr>
            <p:ph type="ctrTitle" hasCustomPrompt="1"/>
          </p:nvPr>
        </p:nvSpPr>
        <p:spPr bwMode="white">
          <a:xfrm>
            <a:off x="1671638" y="2294619"/>
            <a:ext cx="12319000"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Documentation</a:t>
            </a:r>
            <a:endParaRPr lang="en-US" dirty="0"/>
          </a:p>
        </p:txBody>
      </p:sp>
      <p:sp>
        <p:nvSpPr>
          <p:cNvPr id="12" name="Subtitle 2"/>
          <p:cNvSpPr>
            <a:spLocks noGrp="1"/>
          </p:cNvSpPr>
          <p:nvPr>
            <p:ph type="subTitle" idx="1"/>
          </p:nvPr>
        </p:nvSpPr>
        <p:spPr bwMode="white">
          <a:xfrm>
            <a:off x="1671638" y="3271838"/>
            <a:ext cx="12319000" cy="3346421"/>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Click to edit Master subtitle style</a:t>
            </a:r>
          </a:p>
        </p:txBody>
      </p:sp>
      <p:sp>
        <p:nvSpPr>
          <p:cNvPr id="10" name="Content Placeholder 3"/>
          <p:cNvSpPr>
            <a:spLocks noGrp="1"/>
          </p:cNvSpPr>
          <p:nvPr>
            <p:ph sz="quarter" idx="13" hasCustomPrompt="1"/>
          </p:nvPr>
        </p:nvSpPr>
        <p:spPr>
          <a:xfrm>
            <a:off x="3921498" y="7164200"/>
            <a:ext cx="8917577" cy="524133"/>
          </a:xfrm>
          <a:prstGeom prst="rect">
            <a:avLst/>
          </a:prstGeom>
        </p:spPr>
        <p:txBody>
          <a:bodyPr anchor="ctr"/>
          <a:lstStyle>
            <a:lvl1pPr marL="0" indent="0" algn="ctr">
              <a:buNone/>
              <a:defRPr sz="2400">
                <a:solidFill>
                  <a:schemeClr val="tx1"/>
                </a:solidFill>
              </a:defRPr>
            </a:lvl1pPr>
          </a:lstStyle>
          <a:p>
            <a:pPr lvl="0"/>
            <a:r>
              <a:rPr lang="en-US" dirty="0" smtClean="0"/>
              <a:t>http://</a:t>
            </a:r>
            <a:r>
              <a:rPr lang="en-US" dirty="0" err="1" smtClean="0"/>
              <a:t>docs.chef.io</a:t>
            </a:r>
            <a:endParaRPr lang="en-US" dirty="0" smtClean="0"/>
          </a:p>
        </p:txBody>
      </p:sp>
    </p:spTree>
    <p:extLst>
      <p:ext uri="{BB962C8B-B14F-4D97-AF65-F5344CB8AC3E}">
        <p14:creationId xmlns:p14="http://schemas.microsoft.com/office/powerpoint/2010/main" val="1970238568"/>
      </p:ext>
    </p:extLst>
  </p:cSld>
  <p:clrMapOvr>
    <a:masterClrMapping/>
  </p:clrMapOvr>
  <p:transition spd="med">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5" name="TextBox 4"/>
          <p:cNvSpPr txBox="1"/>
          <p:nvPr/>
        </p:nvSpPr>
        <p:spPr bwMode="white">
          <a:xfrm>
            <a:off x="136961" y="144390"/>
            <a:ext cx="11554287"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chemeClr val="bg2">
                    <a:lumMod val="95000"/>
                    <a:alpha val="50000"/>
                  </a:schemeClr>
                </a:solidFill>
                <a:latin typeface="+mn-lt"/>
                <a:ea typeface="+mn-ea"/>
                <a:cs typeface="+mn-cs"/>
              </a:rPr>
              <a:t>CONCEPT</a:t>
            </a:r>
          </a:p>
        </p:txBody>
      </p:sp>
      <p:pic>
        <p:nvPicPr>
          <p:cNvPr id="2" name="Picture 1" descr="concept.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119426" y="324724"/>
            <a:ext cx="2717146" cy="2189001"/>
          </a:xfrm>
          <a:prstGeom prst="rect">
            <a:avLst/>
          </a:prstGeom>
        </p:spPr>
      </p:pic>
      <p:sp>
        <p:nvSpPr>
          <p:cNvPr id="6" name="Title 1"/>
          <p:cNvSpPr>
            <a:spLocks noGrp="1"/>
          </p:cNvSpPr>
          <p:nvPr>
            <p:ph type="ctrTitle" hasCustomPrompt="1"/>
          </p:nvPr>
        </p:nvSpPr>
        <p:spPr bwMode="white">
          <a:xfrm>
            <a:off x="1671638" y="2294619"/>
            <a:ext cx="12319000"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Concept</a:t>
            </a:r>
            <a:endParaRPr lang="en-US" dirty="0"/>
          </a:p>
        </p:txBody>
      </p:sp>
      <p:sp>
        <p:nvSpPr>
          <p:cNvPr id="10" name="Subtitle 2"/>
          <p:cNvSpPr>
            <a:spLocks noGrp="1"/>
          </p:cNvSpPr>
          <p:nvPr>
            <p:ph type="subTitle" idx="1"/>
          </p:nvPr>
        </p:nvSpPr>
        <p:spPr bwMode="white">
          <a:xfrm>
            <a:off x="1671638" y="3271838"/>
            <a:ext cx="12319000" cy="3346421"/>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Click to edit Master subtitle style</a:t>
            </a:r>
          </a:p>
        </p:txBody>
      </p:sp>
    </p:spTree>
    <p:extLst>
      <p:ext uri="{BB962C8B-B14F-4D97-AF65-F5344CB8AC3E}">
        <p14:creationId xmlns:p14="http://schemas.microsoft.com/office/powerpoint/2010/main" val="1995748560"/>
      </p:ext>
    </p:extLst>
  </p:cSld>
  <p:clrMapOvr>
    <a:masterClrMapping/>
  </p:clrMapOvr>
  <p:transition spd="med">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Group Exercise">
    <p:spTree>
      <p:nvGrpSpPr>
        <p:cNvPr id="1" name=""/>
        <p:cNvGrpSpPr/>
        <p:nvPr/>
      </p:nvGrpSpPr>
      <p:grpSpPr>
        <a:xfrm>
          <a:off x="0" y="0"/>
          <a:ext cx="0" cy="0"/>
          <a:chOff x="0" y="0"/>
          <a:chExt cx="0" cy="0"/>
        </a:xfrm>
      </p:grpSpPr>
      <p:sp>
        <p:nvSpPr>
          <p:cNvPr id="7" name="TextBox 6"/>
          <p:cNvSpPr txBox="1"/>
          <p:nvPr userDrawn="1"/>
        </p:nvSpPr>
        <p:spPr bwMode="white">
          <a:xfrm>
            <a:off x="136960" y="144390"/>
            <a:ext cx="12628487"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chemeClr val="bg2">
                    <a:lumMod val="95000"/>
                    <a:alpha val="50000"/>
                  </a:schemeClr>
                </a:solidFill>
                <a:latin typeface="+mn-lt"/>
                <a:ea typeface="+mn-ea"/>
                <a:cs typeface="+mn-cs"/>
              </a:rPr>
              <a:t>EXERCISE</a:t>
            </a:r>
          </a:p>
        </p:txBody>
      </p:sp>
      <p:pic>
        <p:nvPicPr>
          <p:cNvPr id="3" name="Picture 2" descr="chef.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99010" y="324724"/>
            <a:ext cx="2157980" cy="2189001"/>
          </a:xfrm>
          <a:prstGeom prst="rect">
            <a:avLst/>
          </a:prstGeom>
        </p:spPr>
      </p:pic>
      <p:sp>
        <p:nvSpPr>
          <p:cNvPr id="6" name="Title 1"/>
          <p:cNvSpPr>
            <a:spLocks noGrp="1"/>
          </p:cNvSpPr>
          <p:nvPr>
            <p:ph type="ctrTitle" hasCustomPrompt="1"/>
          </p:nvPr>
        </p:nvSpPr>
        <p:spPr bwMode="white">
          <a:xfrm>
            <a:off x="1671637" y="2292126"/>
            <a:ext cx="12319001"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Group Exercise</a:t>
            </a:r>
            <a:endParaRPr lang="en-US" dirty="0"/>
          </a:p>
        </p:txBody>
      </p:sp>
      <p:sp>
        <p:nvSpPr>
          <p:cNvPr id="13" name="Content Placeholder 12"/>
          <p:cNvSpPr>
            <a:spLocks noGrp="1"/>
          </p:cNvSpPr>
          <p:nvPr>
            <p:ph sz="quarter" idx="11"/>
          </p:nvPr>
        </p:nvSpPr>
        <p:spPr>
          <a:xfrm>
            <a:off x="1671638" y="3260725"/>
            <a:ext cx="12319000" cy="1528233"/>
          </a:xfrm>
          <a:prstGeom prst="rect">
            <a:avLst/>
          </a:prstGeom>
        </p:spPr>
        <p:txBody>
          <a:bodyPr anchor="ctr">
            <a:normAutofit/>
          </a:bodyPr>
          <a:lstStyle>
            <a:lvl1pPr marL="121917" indent="0">
              <a:spcBef>
                <a:spcPts val="800"/>
              </a:spcBef>
              <a:buNone/>
              <a:defRPr sz="2800" i="1" baseline="0">
                <a:solidFill>
                  <a:schemeClr val="bg1">
                    <a:lumMod val="50000"/>
                  </a:schemeClr>
                </a:solidFill>
              </a:defRPr>
            </a:lvl1pPr>
          </a:lstStyle>
          <a:p>
            <a:pPr lvl="0"/>
            <a:r>
              <a:rPr lang="en-US" dirty="0" smtClean="0"/>
              <a:t>Click to edit Master text styles</a:t>
            </a:r>
          </a:p>
        </p:txBody>
      </p:sp>
      <p:sp>
        <p:nvSpPr>
          <p:cNvPr id="10" name="TextBox 11"/>
          <p:cNvSpPr txBox="1">
            <a:spLocks noChangeArrowheads="1"/>
          </p:cNvSpPr>
          <p:nvPr/>
        </p:nvSpPr>
        <p:spPr bwMode="white">
          <a:xfrm>
            <a:off x="1671638" y="4917547"/>
            <a:ext cx="11777663" cy="7858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21920" tIns="121920" rIns="121920" bIns="121920"/>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defTabSz="1217613" fontAlgn="base">
              <a:spcBef>
                <a:spcPct val="0"/>
              </a:spcBef>
              <a:spcAft>
                <a:spcPct val="0"/>
              </a:spcAft>
              <a:defRPr sz="2400">
                <a:solidFill>
                  <a:schemeClr val="tx1"/>
                </a:solidFill>
                <a:latin typeface="Arial" charset="0"/>
                <a:ea typeface="ＭＳ Ｐゴシック" charset="0"/>
              </a:defRPr>
            </a:lvl6pPr>
            <a:lvl7pPr marL="2971800" indent="-228600" defTabSz="1217613" fontAlgn="base">
              <a:spcBef>
                <a:spcPct val="0"/>
              </a:spcBef>
              <a:spcAft>
                <a:spcPct val="0"/>
              </a:spcAft>
              <a:defRPr sz="2400">
                <a:solidFill>
                  <a:schemeClr val="tx1"/>
                </a:solidFill>
                <a:latin typeface="Arial" charset="0"/>
                <a:ea typeface="ＭＳ Ｐゴシック" charset="0"/>
              </a:defRPr>
            </a:lvl7pPr>
            <a:lvl8pPr marL="3429000" indent="-228600" defTabSz="1217613" fontAlgn="base">
              <a:spcBef>
                <a:spcPct val="0"/>
              </a:spcBef>
              <a:spcAft>
                <a:spcPct val="0"/>
              </a:spcAft>
              <a:defRPr sz="2400">
                <a:solidFill>
                  <a:schemeClr val="tx1"/>
                </a:solidFill>
                <a:latin typeface="Arial" charset="0"/>
                <a:ea typeface="ＭＳ Ｐゴシック" charset="0"/>
              </a:defRPr>
            </a:lvl8pPr>
            <a:lvl9pPr marL="3886200" indent="-228600" defTabSz="1217613" fontAlgn="base">
              <a:spcBef>
                <a:spcPct val="0"/>
              </a:spcBef>
              <a:spcAft>
                <a:spcPct val="0"/>
              </a:spcAft>
              <a:defRPr sz="2400">
                <a:solidFill>
                  <a:schemeClr val="tx1"/>
                </a:solidFill>
                <a:latin typeface="Arial" charset="0"/>
                <a:ea typeface="ＭＳ Ｐゴシック" charset="0"/>
              </a:defRPr>
            </a:lvl9pPr>
          </a:lstStyle>
          <a:p>
            <a:r>
              <a:rPr lang="en-US" sz="3200" b="1" dirty="0"/>
              <a:t>Objective:</a:t>
            </a:r>
          </a:p>
        </p:txBody>
      </p:sp>
      <p:sp>
        <p:nvSpPr>
          <p:cNvPr id="9" name="Text Placeholder 8"/>
          <p:cNvSpPr>
            <a:spLocks noGrp="1"/>
          </p:cNvSpPr>
          <p:nvPr>
            <p:ph type="body" sz="quarter" idx="10"/>
          </p:nvPr>
        </p:nvSpPr>
        <p:spPr>
          <a:xfrm>
            <a:off x="1671638" y="5650764"/>
            <a:ext cx="12319000" cy="2445486"/>
          </a:xfrm>
          <a:prstGeom prst="rect">
            <a:avLst/>
          </a:prstGeom>
        </p:spPr>
        <p:txBody>
          <a:bodyPr/>
          <a:lstStyle>
            <a:lvl1pPr marL="0" indent="0">
              <a:buFont typeface="Wingdings" charset="2"/>
              <a:buNone/>
              <a:defRPr sz="2400" baseline="0"/>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Tree>
    <p:extLst>
      <p:ext uri="{BB962C8B-B14F-4D97-AF65-F5344CB8AC3E}">
        <p14:creationId xmlns:p14="http://schemas.microsoft.com/office/powerpoint/2010/main" val="1211677136"/>
      </p:ext>
    </p:extLst>
  </p:cSld>
  <p:clrMapOvr>
    <a:masterClrMapping/>
  </p:clrMapOvr>
  <p:transition spd="med">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Lab">
    <p:spTree>
      <p:nvGrpSpPr>
        <p:cNvPr id="1" name=""/>
        <p:cNvGrpSpPr/>
        <p:nvPr/>
      </p:nvGrpSpPr>
      <p:grpSpPr>
        <a:xfrm>
          <a:off x="0" y="0"/>
          <a:ext cx="0" cy="0"/>
          <a:chOff x="0" y="0"/>
          <a:chExt cx="0" cy="0"/>
        </a:xfrm>
      </p:grpSpPr>
      <p:sp>
        <p:nvSpPr>
          <p:cNvPr id="5" name="TextBox 4"/>
          <p:cNvSpPr txBox="1"/>
          <p:nvPr/>
        </p:nvSpPr>
        <p:spPr bwMode="white">
          <a:xfrm>
            <a:off x="136961" y="144390"/>
            <a:ext cx="12824551"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chemeClr val="bg2">
                    <a:lumMod val="95000"/>
                    <a:alpha val="50000"/>
                  </a:schemeClr>
                </a:solidFill>
                <a:latin typeface="+mn-lt"/>
                <a:ea typeface="+mn-ea"/>
                <a:cs typeface="+mn-cs"/>
              </a:rPr>
              <a:t>LAB</a:t>
            </a:r>
          </a:p>
        </p:txBody>
      </p:sp>
      <p:pic>
        <p:nvPicPr>
          <p:cNvPr id="2" name="Picture 1" descr="lab.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274049" y="215274"/>
            <a:ext cx="2407901" cy="2407901"/>
          </a:xfrm>
          <a:prstGeom prst="rect">
            <a:avLst/>
          </a:prstGeom>
        </p:spPr>
      </p:pic>
      <p:sp>
        <p:nvSpPr>
          <p:cNvPr id="6" name="Title 1"/>
          <p:cNvSpPr>
            <a:spLocks noGrp="1"/>
          </p:cNvSpPr>
          <p:nvPr>
            <p:ph type="ctrTitle" hasCustomPrompt="1"/>
          </p:nvPr>
        </p:nvSpPr>
        <p:spPr bwMode="white">
          <a:xfrm>
            <a:off x="1660524" y="2294619"/>
            <a:ext cx="12330113"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Lab</a:t>
            </a:r>
            <a:endParaRPr lang="en-US" dirty="0"/>
          </a:p>
        </p:txBody>
      </p:sp>
      <p:sp>
        <p:nvSpPr>
          <p:cNvPr id="10" name="Subtitle 2"/>
          <p:cNvSpPr>
            <a:spLocks noGrp="1"/>
          </p:cNvSpPr>
          <p:nvPr>
            <p:ph type="subTitle" idx="1"/>
          </p:nvPr>
        </p:nvSpPr>
        <p:spPr bwMode="white">
          <a:xfrm>
            <a:off x="1671638" y="3260725"/>
            <a:ext cx="12319000" cy="3346421"/>
          </a:xfrm>
          <a:prstGeom prst="rect">
            <a:avLst/>
          </a:prstGeom>
        </p:spPr>
        <p:txBody>
          <a:bodyPr lIns="91440" tIns="91440" rIns="91440" bIns="91440">
            <a:noAutofit/>
          </a:bodyPr>
          <a:lstStyle>
            <a:lvl1pPr marL="571500" indent="-571500" algn="l">
              <a:lnSpc>
                <a:spcPct val="100000"/>
              </a:lnSpc>
              <a:spcBef>
                <a:spcPts val="0"/>
              </a:spcBef>
              <a:buFont typeface="Wingdings" charset="2"/>
              <a:buChar char="q"/>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Click to edit Master subtitle style</a:t>
            </a:r>
          </a:p>
        </p:txBody>
      </p:sp>
      <p:pic>
        <p:nvPicPr>
          <p:cNvPr id="7" name="Picture 6" descr="chef.gif"/>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399010" y="324724"/>
            <a:ext cx="2157980" cy="2189001"/>
          </a:xfrm>
          <a:prstGeom prst="rect">
            <a:avLst/>
          </a:prstGeom>
        </p:spPr>
      </p:pic>
    </p:spTree>
    <p:extLst>
      <p:ext uri="{BB962C8B-B14F-4D97-AF65-F5344CB8AC3E}">
        <p14:creationId xmlns:p14="http://schemas.microsoft.com/office/powerpoint/2010/main" val="952892369"/>
      </p:ext>
    </p:extLst>
  </p:cSld>
  <p:clrMapOvr>
    <a:masterClrMapping/>
  </p:clrMapOvr>
  <p:transition spd="med">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5" name="TextBox 4"/>
          <p:cNvSpPr txBox="1"/>
          <p:nvPr/>
        </p:nvSpPr>
        <p:spPr bwMode="white">
          <a:xfrm>
            <a:off x="136961" y="144390"/>
            <a:ext cx="12824551"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chemeClr val="bg2">
                    <a:lumMod val="95000"/>
                    <a:alpha val="50000"/>
                  </a:schemeClr>
                </a:solidFill>
                <a:latin typeface="+mn-lt"/>
                <a:ea typeface="+mn-ea"/>
                <a:cs typeface="+mn-cs"/>
              </a:rPr>
              <a:t>COMMIT</a:t>
            </a:r>
          </a:p>
        </p:txBody>
      </p:sp>
      <p:pic>
        <p:nvPicPr>
          <p:cNvPr id="2" name="Picture 1" descr="commit.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275968" y="-183233"/>
            <a:ext cx="2404063" cy="3204916"/>
          </a:xfrm>
          <a:prstGeom prst="rect">
            <a:avLst/>
          </a:prstGeom>
        </p:spPr>
      </p:pic>
      <p:sp>
        <p:nvSpPr>
          <p:cNvPr id="6" name="Title 1"/>
          <p:cNvSpPr>
            <a:spLocks noGrp="1"/>
          </p:cNvSpPr>
          <p:nvPr>
            <p:ph type="ctrTitle" hasCustomPrompt="1"/>
          </p:nvPr>
        </p:nvSpPr>
        <p:spPr bwMode="white">
          <a:xfrm>
            <a:off x="1660524" y="2294619"/>
            <a:ext cx="12330113"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Commit</a:t>
            </a:r>
            <a:endParaRPr lang="en-US" dirty="0"/>
          </a:p>
        </p:txBody>
      </p:sp>
      <p:sp>
        <p:nvSpPr>
          <p:cNvPr id="10" name="Subtitle 2"/>
          <p:cNvSpPr>
            <a:spLocks noGrp="1"/>
          </p:cNvSpPr>
          <p:nvPr>
            <p:ph type="subTitle" idx="1" hasCustomPrompt="1"/>
          </p:nvPr>
        </p:nvSpPr>
        <p:spPr bwMode="white">
          <a:xfrm>
            <a:off x="1660524" y="3273285"/>
            <a:ext cx="12330113" cy="3346421"/>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latin typeface="Courier New" panose="02070309020205020404" pitchFamily="49" charset="0"/>
                <a:cs typeface="Courier New" panose="02070309020205020404" pitchFamily="49" charset="0"/>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 cd repo</a:t>
            </a:r>
          </a:p>
          <a:p>
            <a:r>
              <a:rPr lang="en-US" dirty="0" smtClean="0"/>
              <a:t>$ git </a:t>
            </a:r>
            <a:r>
              <a:rPr lang="en-US" dirty="0" err="1" smtClean="0"/>
              <a:t>init</a:t>
            </a:r>
            <a:endParaRPr lang="en-US" dirty="0" smtClean="0"/>
          </a:p>
          <a:p>
            <a:r>
              <a:rPr lang="en-US" dirty="0" smtClean="0"/>
              <a:t>$ git add .</a:t>
            </a:r>
          </a:p>
          <a:p>
            <a:r>
              <a:rPr lang="en-US" dirty="0" smtClean="0"/>
              <a:t>$ git commit -m "Work Complete"</a:t>
            </a:r>
          </a:p>
        </p:txBody>
      </p:sp>
    </p:spTree>
    <p:extLst>
      <p:ext uri="{BB962C8B-B14F-4D97-AF65-F5344CB8AC3E}">
        <p14:creationId xmlns:p14="http://schemas.microsoft.com/office/powerpoint/2010/main" val="1105998384"/>
      </p:ext>
    </p:extLst>
  </p:cSld>
  <p:clrMapOvr>
    <a:masterClrMapping/>
  </p:clrMapOvr>
  <p:transition spd="med">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tandard">
    <p:bg>
      <p:bgPr>
        <a:gradFill rotWithShape="0">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smtClean="0"/>
              <a:t>Click to edit Master title style</a:t>
            </a:r>
            <a:endParaRPr lang="en-US" dirty="0"/>
          </a:p>
        </p:txBody>
      </p:sp>
      <p:sp>
        <p:nvSpPr>
          <p:cNvPr id="17" name="Text Placeholder 4"/>
          <p:cNvSpPr>
            <a:spLocks noGrp="1"/>
          </p:cNvSpPr>
          <p:nvPr>
            <p:ph type="body" sz="quarter" idx="12"/>
          </p:nvPr>
        </p:nvSpPr>
        <p:spPr>
          <a:xfrm>
            <a:off x="650040" y="1856198"/>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747942789"/>
      </p:ext>
    </p:extLst>
  </p:cSld>
  <p:clrMapOvr>
    <a:masterClrMapping/>
  </p:clrMapOvr>
  <p:transition spd="med">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9" name="TextBox 8"/>
          <p:cNvSpPr txBox="1"/>
          <p:nvPr userDrawn="1"/>
        </p:nvSpPr>
        <p:spPr bwMode="white">
          <a:xfrm>
            <a:off x="136961" y="144390"/>
            <a:ext cx="14076456"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smtClean="0">
                <a:ln w="18415" cmpd="sng">
                  <a:solidFill>
                    <a:srgbClr val="FFFFFF"/>
                  </a:solidFill>
                  <a:prstDash val="solid"/>
                </a:ln>
                <a:solidFill>
                  <a:schemeClr val="bg2">
                    <a:lumMod val="95000"/>
                    <a:alpha val="50000"/>
                  </a:schemeClr>
                </a:solidFill>
                <a:latin typeface="+mn-lt"/>
                <a:ea typeface="+mn-ea"/>
                <a:cs typeface="+mn-cs"/>
              </a:rPr>
              <a:t>DISCUSSION</a:t>
            </a:r>
            <a:endParaRPr lang="en-US" sz="16933" dirty="0">
              <a:ln w="18415" cmpd="sng">
                <a:solidFill>
                  <a:srgbClr val="FFFFFF"/>
                </a:solidFill>
                <a:prstDash val="solid"/>
              </a:ln>
              <a:solidFill>
                <a:schemeClr val="bg2">
                  <a:lumMod val="95000"/>
                  <a:alpha val="50000"/>
                </a:schemeClr>
              </a:solidFill>
              <a:latin typeface="+mn-lt"/>
              <a:ea typeface="+mn-ea"/>
              <a:cs typeface="+mn-cs"/>
            </a:endParaRPr>
          </a:p>
        </p:txBody>
      </p:sp>
      <p:pic>
        <p:nvPicPr>
          <p:cNvPr id="3" name="Picture 2" descr="conversation.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070282" y="324724"/>
            <a:ext cx="2815435" cy="2189001"/>
          </a:xfrm>
          <a:prstGeom prst="rect">
            <a:avLst/>
          </a:prstGeom>
        </p:spPr>
      </p:pic>
      <p:sp>
        <p:nvSpPr>
          <p:cNvPr id="6" name="Title 1"/>
          <p:cNvSpPr>
            <a:spLocks noGrp="1"/>
          </p:cNvSpPr>
          <p:nvPr>
            <p:ph type="ctrTitle" hasCustomPrompt="1"/>
          </p:nvPr>
        </p:nvSpPr>
        <p:spPr bwMode="white">
          <a:xfrm>
            <a:off x="1660524" y="2294619"/>
            <a:ext cx="12330113"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Discussion</a:t>
            </a:r>
            <a:endParaRPr lang="en-US" dirty="0"/>
          </a:p>
        </p:txBody>
      </p:sp>
      <p:sp>
        <p:nvSpPr>
          <p:cNvPr id="7" name="Subtitle 2"/>
          <p:cNvSpPr>
            <a:spLocks noGrp="1"/>
          </p:cNvSpPr>
          <p:nvPr>
            <p:ph type="subTitle" idx="1" hasCustomPrompt="1"/>
          </p:nvPr>
        </p:nvSpPr>
        <p:spPr bwMode="white">
          <a:xfrm>
            <a:off x="1660524" y="3260725"/>
            <a:ext cx="12330113" cy="2544287"/>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Questions</a:t>
            </a:r>
          </a:p>
        </p:txBody>
      </p:sp>
    </p:spTree>
    <p:extLst>
      <p:ext uri="{BB962C8B-B14F-4D97-AF65-F5344CB8AC3E}">
        <p14:creationId xmlns:p14="http://schemas.microsoft.com/office/powerpoint/2010/main" val="3666089197"/>
      </p:ext>
    </p:extLst>
  </p:cSld>
  <p:clrMapOvr>
    <a:masterClrMapping/>
  </p:clrMapOvr>
  <p:transition spd="med">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mmand - Black">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pic>
        <p:nvPicPr>
          <p:cNvPr id="7" name="Picture 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46063" y="1433513"/>
            <a:ext cx="703262" cy="5381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8" name="Straight Connector 7"/>
          <p:cNvCxnSpPr/>
          <p:nvPr/>
        </p:nvCxnSpPr>
        <p:spPr>
          <a:xfrm flipH="1">
            <a:off x="0" y="8164513"/>
            <a:ext cx="16256000" cy="36512"/>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6" name="Content Placeholder 3"/>
          <p:cNvSpPr>
            <a:spLocks noGrp="1"/>
          </p:cNvSpPr>
          <p:nvPr>
            <p:ph sz="quarter" idx="10" hasCustomPrompt="1"/>
          </p:nvPr>
        </p:nvSpPr>
        <p:spPr>
          <a:xfrm>
            <a:off x="1121104" y="2315963"/>
            <a:ext cx="14423693" cy="5580480"/>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b="1">
                <a:solidFill>
                  <a:srgbClr val="FFFFFF"/>
                </a:solidFill>
                <a:latin typeface="Courier New"/>
                <a:cs typeface="Courier New"/>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dirty="0" smtClean="0"/>
              <a:t>RESULT</a:t>
            </a:r>
          </a:p>
        </p:txBody>
      </p:sp>
      <p:sp>
        <p:nvSpPr>
          <p:cNvPr id="5" name="Text Placeholder 4"/>
          <p:cNvSpPr>
            <a:spLocks noGrp="1"/>
          </p:cNvSpPr>
          <p:nvPr>
            <p:ph type="body" sz="quarter" idx="11" hasCustomPrompt="1"/>
          </p:nvPr>
        </p:nvSpPr>
        <p:spPr>
          <a:xfrm>
            <a:off x="1121104" y="1337149"/>
            <a:ext cx="14422528" cy="729785"/>
          </a:xfrm>
          <a:solidFill>
            <a:schemeClr val="tx2"/>
          </a:solidFill>
        </p:spPr>
        <p:txBody>
          <a:bodyPr lIns="91440" anchor="ctr" anchorCtr="0">
            <a:noAutofit/>
          </a:bodyPr>
          <a:lstStyle>
            <a:lvl1pPr marL="0" indent="0">
              <a:lnSpc>
                <a:spcPct val="100000"/>
              </a:lnSpc>
              <a:buNone/>
              <a:defRPr sz="2800" b="1">
                <a:solidFill>
                  <a:schemeClr val="bg1"/>
                </a:solidFill>
                <a:latin typeface="Courier New"/>
                <a:cs typeface="Courier New"/>
              </a:defRPr>
            </a:lvl1pPr>
          </a:lstStyle>
          <a:p>
            <a:pPr lvl="0"/>
            <a:r>
              <a:rPr lang="en-US" dirty="0" smtClean="0"/>
              <a:t>&gt; command</a:t>
            </a:r>
          </a:p>
        </p:txBody>
      </p:sp>
      <p:sp>
        <p:nvSpPr>
          <p:cNvPr id="6" name="Content Placeholder 5"/>
          <p:cNvSpPr>
            <a:spLocks noGrp="1"/>
          </p:cNvSpPr>
          <p:nvPr>
            <p:ph sz="quarter" idx="12" hasCustomPrompt="1"/>
          </p:nvPr>
        </p:nvSpPr>
        <p:spPr>
          <a:xfrm>
            <a:off x="1127883" y="3228515"/>
            <a:ext cx="14420850" cy="557213"/>
          </a:xfrm>
          <a:solidFill>
            <a:schemeClr val="accent1">
              <a:alpha val="60000"/>
            </a:schemeClr>
          </a:solidFill>
          <a:ln>
            <a:solidFill>
              <a:schemeClr val="accent1">
                <a:lumMod val="75000"/>
              </a:schemeClr>
            </a:solidFill>
          </a:ln>
        </p:spPr>
        <p:txBody>
          <a:bodyPr anchor="ctr">
            <a:noAutofit/>
          </a:bodyPr>
          <a:lstStyle>
            <a:lvl1pPr algn="l">
              <a:defRPr sz="4200" baseline="0">
                <a:solidFill>
                  <a:schemeClr val="bg2"/>
                </a:solidFill>
                <a:latin typeface="Courier New"/>
                <a:cs typeface="Courier New"/>
              </a:defRPr>
            </a:lvl1pPr>
          </a:lstStyle>
          <a:p>
            <a:pPr lvl="0"/>
            <a:r>
              <a:rPr lang="en-US" dirty="0" smtClean="0"/>
              <a:t> </a:t>
            </a:r>
          </a:p>
        </p:txBody>
      </p:sp>
      <p:sp>
        <p:nvSpPr>
          <p:cNvPr id="2" name="Title 1"/>
          <p:cNvSpPr>
            <a:spLocks noGrp="1"/>
          </p:cNvSpPr>
          <p:nvPr>
            <p:ph type="title"/>
          </p:nvPr>
        </p:nvSpPr>
        <p:spPr/>
        <p:txBody>
          <a:bodyPr>
            <a:normAutofit/>
          </a:bodyPr>
          <a:lstStyle>
            <a:lvl1pPr>
              <a:defRPr sz="5870"/>
            </a:lvl1pPr>
          </a:lstStyle>
          <a:p>
            <a:r>
              <a:rPr lang="en-US" smtClean="0"/>
              <a:t>Click to edit Master title style</a:t>
            </a:r>
            <a:endParaRPr lang="en-US" dirty="0"/>
          </a:p>
        </p:txBody>
      </p:sp>
    </p:spTree>
    <p:extLst>
      <p:ext uri="{BB962C8B-B14F-4D97-AF65-F5344CB8AC3E}">
        <p14:creationId xmlns:p14="http://schemas.microsoft.com/office/powerpoint/2010/main" val="102551377"/>
      </p:ext>
    </p:extLst>
  </p:cSld>
  <p:clrMapOvr>
    <a:overrideClrMapping bg1="lt1" tx1="dk1" bg2="lt2" tx2="dk2" accent1="accent1" accent2="accent2" accent3="accent3" accent4="accent4" accent5="accent5" accent6="accent6" hlink="hlink" folHlink="folHlink"/>
  </p:clrMapOvr>
  <p:transition spd="med">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mmand - Example - Black">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867" baseline="0"/>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Wingdings" charset="0"/>
              <a:buNone/>
              <a:tabLst/>
              <a:defRPr sz="2800" b="1" baseline="0">
                <a:solidFill>
                  <a:schemeClr val="bg1"/>
                </a:solidFill>
                <a:latin typeface="Courier New" panose="02070309020205020404" pitchFamily="49" charset="0"/>
                <a:cs typeface="Courier New" panose="02070309020205020404" pitchFamily="49" charset="0"/>
              </a:defRPr>
            </a:lvl1pPr>
          </a:lstStyle>
          <a:p>
            <a:pPr lvl="0"/>
            <a:r>
              <a:rPr lang="en-US" dirty="0" smtClean="0"/>
              <a:t>command or result</a:t>
            </a:r>
          </a:p>
        </p:txBody>
      </p:sp>
      <p:sp>
        <p:nvSpPr>
          <p:cNvPr id="9" name="Content Placeholder 5"/>
          <p:cNvSpPr>
            <a:spLocks noGrp="1"/>
          </p:cNvSpPr>
          <p:nvPr>
            <p:ph sz="quarter" idx="12"/>
          </p:nvPr>
        </p:nvSpPr>
        <p:spPr>
          <a:xfrm>
            <a:off x="609913" y="4999858"/>
            <a:ext cx="14934888" cy="2880769"/>
          </a:xfrm>
        </p:spPr>
        <p:txBody>
          <a:bodyPr>
            <a:noAutofit/>
          </a:bodyPr>
          <a:lstStyle>
            <a:lvl1pPr>
              <a:defRPr sz="3200"/>
            </a:lvl1pPr>
            <a:lvl2pPr>
              <a:defRPr sz="28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510277339"/>
      </p:ext>
    </p:extLst>
  </p:cSld>
  <p:clrMapOvr>
    <a:overrideClrMapping bg1="lt1" tx1="dk1" bg2="lt2" tx2="dk2" accent1="accent1" accent2="accent2" accent3="accent3" accent4="accent4" accent5="accent5" accent6="accent6" hlink="hlink" folHlink="folHlink"/>
  </p:clrMapOvr>
  <p:transition spd="med">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mand - Blu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pic>
        <p:nvPicPr>
          <p:cNvPr id="6" name="Picture 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46063" y="1433513"/>
            <a:ext cx="703262" cy="5381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7" name="Straight Connector 6"/>
          <p:cNvCxnSpPr/>
          <p:nvPr/>
        </p:nvCxnSpPr>
        <p:spPr>
          <a:xfrm flipH="1">
            <a:off x="0" y="8164513"/>
            <a:ext cx="16256000" cy="36512"/>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2" name="Title 1"/>
          <p:cNvSpPr>
            <a:spLocks noGrp="1"/>
          </p:cNvSpPr>
          <p:nvPr>
            <p:ph type="title"/>
          </p:nvPr>
        </p:nvSpPr>
        <p:spPr>
          <a:xfrm>
            <a:off x="609600" y="304800"/>
            <a:ext cx="14935200" cy="827577"/>
          </a:xfrm>
        </p:spPr>
        <p:txBody>
          <a:bodyPr/>
          <a:lstStyle>
            <a:lvl1pPr>
              <a:defRPr sz="5867" baseline="0"/>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1121104" y="2315963"/>
            <a:ext cx="14423693" cy="5580480"/>
          </a:xfrm>
          <a:solidFill>
            <a:schemeClr val="accent4">
              <a:lumMod val="50000"/>
            </a:schemeClr>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b="1">
                <a:solidFill>
                  <a:srgbClr val="FFFFFF"/>
                </a:solidFill>
                <a:latin typeface="Courier New"/>
                <a:cs typeface="Courier New"/>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dirty="0" smtClean="0"/>
              <a:t>RESULT</a:t>
            </a:r>
          </a:p>
        </p:txBody>
      </p:sp>
      <p:sp>
        <p:nvSpPr>
          <p:cNvPr id="5" name="Text Placeholder 4"/>
          <p:cNvSpPr>
            <a:spLocks noGrp="1"/>
          </p:cNvSpPr>
          <p:nvPr>
            <p:ph type="body" sz="quarter" idx="11" hasCustomPrompt="1"/>
          </p:nvPr>
        </p:nvSpPr>
        <p:spPr>
          <a:xfrm>
            <a:off x="1121104" y="1337149"/>
            <a:ext cx="14422528" cy="729785"/>
          </a:xfrm>
          <a:solidFill>
            <a:schemeClr val="accent4">
              <a:lumMod val="50000"/>
            </a:schemeClr>
          </a:solidFill>
        </p:spPr>
        <p:txBody>
          <a:bodyPr lIns="91440" anchor="ctr" anchorCtr="0">
            <a:noAutofit/>
          </a:bodyPr>
          <a:lstStyle>
            <a:lvl1pPr marL="0" indent="0">
              <a:lnSpc>
                <a:spcPct val="100000"/>
              </a:lnSpc>
              <a:buNone/>
              <a:defRPr sz="2800" b="1">
                <a:solidFill>
                  <a:schemeClr val="bg1"/>
                </a:solidFill>
                <a:latin typeface="Courier New"/>
                <a:cs typeface="Courier New"/>
              </a:defRPr>
            </a:lvl1pPr>
          </a:lstStyle>
          <a:p>
            <a:pPr lvl="0"/>
            <a:r>
              <a:rPr lang="en-US" dirty="0" smtClean="0"/>
              <a:t>&gt; command</a:t>
            </a:r>
          </a:p>
        </p:txBody>
      </p:sp>
      <p:sp>
        <p:nvSpPr>
          <p:cNvPr id="12" name="Content Placeholder 5"/>
          <p:cNvSpPr>
            <a:spLocks noGrp="1"/>
          </p:cNvSpPr>
          <p:nvPr>
            <p:ph sz="quarter" idx="12" hasCustomPrompt="1"/>
          </p:nvPr>
        </p:nvSpPr>
        <p:spPr>
          <a:xfrm>
            <a:off x="1127883" y="3228515"/>
            <a:ext cx="14420850" cy="557213"/>
          </a:xfrm>
          <a:solidFill>
            <a:schemeClr val="accent1">
              <a:alpha val="60000"/>
            </a:schemeClr>
          </a:solidFill>
          <a:ln>
            <a:solidFill>
              <a:schemeClr val="accent1">
                <a:lumMod val="75000"/>
              </a:schemeClr>
            </a:solidFill>
          </a:ln>
        </p:spPr>
        <p:txBody>
          <a:bodyPr anchor="ctr">
            <a:noAutofit/>
          </a:bodyPr>
          <a:lstStyle>
            <a:lvl1pPr algn="l">
              <a:defRPr sz="4200" baseline="0">
                <a:solidFill>
                  <a:schemeClr val="bg2"/>
                </a:solidFill>
                <a:latin typeface="Courier New"/>
                <a:cs typeface="Courier New"/>
              </a:defRPr>
            </a:lvl1pPr>
          </a:lstStyle>
          <a:p>
            <a:pPr lvl="0"/>
            <a:r>
              <a:rPr lang="en-US" dirty="0" smtClean="0"/>
              <a:t> </a:t>
            </a:r>
          </a:p>
        </p:txBody>
      </p:sp>
    </p:spTree>
    <p:extLst>
      <p:ext uri="{BB962C8B-B14F-4D97-AF65-F5344CB8AC3E}">
        <p14:creationId xmlns:p14="http://schemas.microsoft.com/office/powerpoint/2010/main" val="2871810393"/>
      </p:ext>
    </p:extLst>
  </p:cSld>
  <p:clrMapOvr>
    <a:overrideClrMapping bg1="lt1" tx1="dk1" bg2="lt2" tx2="dk2" accent1="accent1" accent2="accent2" accent3="accent3" accent4="accent4" accent5="accent5" accent6="accent6" hlink="hlink" folHlink="folHlink"/>
  </p:clrMapOvr>
  <p:transition spd="med">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mand - Example - Blu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867" baseline="0"/>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accent4">
              <a:lumMod val="50000"/>
            </a:schemeClr>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200" b="1" baseline="0">
                <a:solidFill>
                  <a:schemeClr val="bg1"/>
                </a:solidFill>
                <a:latin typeface="Courier New" panose="02070309020205020404" pitchFamily="49" charset="0"/>
                <a:cs typeface="Courier New" panose="02070309020205020404" pitchFamily="49" charset="0"/>
              </a:defRPr>
            </a:lvl1pPr>
          </a:lstStyle>
          <a:p>
            <a:pPr lvl="0"/>
            <a:r>
              <a:rPr lang="en-US" dirty="0" smtClean="0"/>
              <a:t>command or result</a:t>
            </a:r>
          </a:p>
        </p:txBody>
      </p:sp>
      <p:sp>
        <p:nvSpPr>
          <p:cNvPr id="9" name="Content Placeholder 5"/>
          <p:cNvSpPr>
            <a:spLocks noGrp="1"/>
          </p:cNvSpPr>
          <p:nvPr>
            <p:ph sz="quarter" idx="12"/>
          </p:nvPr>
        </p:nvSpPr>
        <p:spPr>
          <a:xfrm>
            <a:off x="609913" y="4999858"/>
            <a:ext cx="14934888" cy="2880769"/>
          </a:xfrm>
        </p:spPr>
        <p:txBody>
          <a:bodyPr>
            <a:noAutofit/>
          </a:bodyPr>
          <a:lstStyle>
            <a:lvl1pPr>
              <a:defRPr sz="3200"/>
            </a:lvl1pPr>
            <a:lvl2pPr>
              <a:defRPr sz="28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261112955"/>
      </p:ext>
    </p:extLst>
  </p:cSld>
  <p:clrMapOvr>
    <a:overrideClrMapping bg1="lt1" tx1="dk1" bg2="lt2" tx2="dk2" accent1="accent1" accent2="accent2" accent3="accent3" accent4="accent4" accent5="accent5" accent6="accent6" hlink="hlink" folHlink="folHlink"/>
  </p:clrMapOvr>
  <p:transition spd="med">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pic>
        <p:nvPicPr>
          <p:cNvPr id="7" name="Picture 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03250" y="1336675"/>
            <a:ext cx="412750" cy="571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Title 1"/>
          <p:cNvSpPr>
            <a:spLocks noGrp="1"/>
          </p:cNvSpPr>
          <p:nvPr>
            <p:ph type="title"/>
          </p:nvPr>
        </p:nvSpPr>
        <p:spPr>
          <a:xfrm>
            <a:off x="609600" y="304800"/>
            <a:ext cx="14935200" cy="827577"/>
          </a:xfrm>
        </p:spPr>
        <p:txBody>
          <a:bodyPr/>
          <a:lstStyle>
            <a:lvl1pPr>
              <a:defRPr sz="5867"/>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1121104" y="2113747"/>
            <a:ext cx="14423693" cy="5951611"/>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b="1">
                <a:latin typeface="Courier New" panose="02070309020205020404" pitchFamily="49" charset="0"/>
                <a:cs typeface="Courier New" panose="02070309020205020404" pitchFamily="49" charset="0"/>
              </a:defRPr>
            </a:lvl1pPr>
            <a:lvl2pPr>
              <a:defRPr sz="3200"/>
            </a:lvl2pPr>
            <a:lvl3pPr>
              <a:defRPr sz="3200"/>
            </a:lvl3pPr>
            <a:lvl4pPr>
              <a:defRPr sz="3200"/>
            </a:lvl4pPr>
            <a:lvl5pPr>
              <a:defRPr sz="3200"/>
            </a:lvl5pPr>
          </a:lstStyle>
          <a:p>
            <a:pPr lvl="0"/>
            <a:r>
              <a:rPr lang="en-US" dirty="0" smtClean="0"/>
              <a:t>SOURCE</a:t>
            </a:r>
          </a:p>
        </p:txBody>
      </p:sp>
      <p:sp>
        <p:nvSpPr>
          <p:cNvPr id="5" name="Text Placeholder 4"/>
          <p:cNvSpPr>
            <a:spLocks noGrp="1"/>
          </p:cNvSpPr>
          <p:nvPr>
            <p:ph type="body" sz="quarter" idx="11" hasCustomPrompt="1"/>
          </p:nvPr>
        </p:nvSpPr>
        <p:spPr>
          <a:xfrm>
            <a:off x="1121104" y="1337150"/>
            <a:ext cx="14422528" cy="566391"/>
          </a:xfrm>
          <a:solidFill>
            <a:schemeClr val="bg1">
              <a:lumMod val="85000"/>
              <a:alpha val="50000"/>
            </a:schemeClr>
          </a:solidFill>
        </p:spPr>
        <p:txBody>
          <a:bodyPr lIns="91440" bIns="91440" anchor="ctr" anchorCtr="0">
            <a:noAutofit/>
          </a:bodyPr>
          <a:lstStyle>
            <a:lvl1pPr marL="0" indent="0">
              <a:buNone/>
              <a:defRPr sz="2800" b="1">
                <a:latin typeface="Courier New" panose="02070309020205020404" pitchFamily="49" charset="0"/>
                <a:cs typeface="Courier New" panose="02070309020205020404" pitchFamily="49" charset="0"/>
              </a:defRPr>
            </a:lvl1pPr>
          </a:lstStyle>
          <a:p>
            <a:pPr lvl="0"/>
            <a:r>
              <a:rPr lang="en-US" dirty="0" smtClean="0"/>
              <a:t>/</a:t>
            </a:r>
            <a:r>
              <a:rPr lang="en-US" dirty="0" err="1" smtClean="0"/>
              <a:t>filepath</a:t>
            </a:r>
            <a:r>
              <a:rPr lang="en-US" dirty="0" smtClean="0"/>
              <a:t>/</a:t>
            </a:r>
            <a:r>
              <a:rPr lang="en-US" dirty="0" err="1" smtClean="0"/>
              <a:t>file.rb</a:t>
            </a:r>
            <a:endParaRPr lang="en-US" dirty="0" smtClean="0"/>
          </a:p>
        </p:txBody>
      </p:sp>
      <p:sp>
        <p:nvSpPr>
          <p:cNvPr id="19" name="Text Placeholder 13"/>
          <p:cNvSpPr>
            <a:spLocks noGrp="1"/>
          </p:cNvSpPr>
          <p:nvPr>
            <p:ph type="body" sz="quarter" idx="12" hasCustomPrompt="1"/>
          </p:nvPr>
        </p:nvSpPr>
        <p:spPr>
          <a:xfrm>
            <a:off x="1124446" y="3538306"/>
            <a:ext cx="14404273" cy="659007"/>
          </a:xfrm>
          <a:solidFill>
            <a:srgbClr val="FF0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
        <p:nvSpPr>
          <p:cNvPr id="20" name="Text Placeholder 13"/>
          <p:cNvSpPr>
            <a:spLocks noGrp="1"/>
          </p:cNvSpPr>
          <p:nvPr>
            <p:ph type="body" sz="quarter" idx="13" hasCustomPrompt="1"/>
          </p:nvPr>
        </p:nvSpPr>
        <p:spPr>
          <a:xfrm>
            <a:off x="1135042" y="4206982"/>
            <a:ext cx="14404273" cy="626533"/>
          </a:xfrm>
          <a:solidFill>
            <a:srgbClr val="008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Tree>
    <p:extLst>
      <p:ext uri="{BB962C8B-B14F-4D97-AF65-F5344CB8AC3E}">
        <p14:creationId xmlns:p14="http://schemas.microsoft.com/office/powerpoint/2010/main" val="263269781"/>
      </p:ext>
    </p:extLst>
  </p:cSld>
  <p:clrMapOvr>
    <a:overrideClrMapping bg1="lt1" tx1="dk1" bg2="lt2" tx2="dk2" accent1="accent1" accent2="accent2" accent3="accent3" accent4="accent4" accent5="accent5" accent6="accent6" hlink="hlink" folHlink="folHlink"/>
  </p:clrMapOvr>
  <p:transition spd="med">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d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867"/>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609914" y="1348277"/>
            <a:ext cx="14934884" cy="6694698"/>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b="1" baseline="0">
                <a:latin typeface="Courier New" panose="02070309020205020404" pitchFamily="49" charset="0"/>
                <a:cs typeface="Courier New" panose="02070309020205020404" pitchFamily="49" charset="0"/>
              </a:defRPr>
            </a:lvl1pPr>
          </a:lstStyle>
          <a:p>
            <a:pPr lvl="0"/>
            <a:r>
              <a:rPr lang="en-US" dirty="0" smtClean="0"/>
              <a:t>source code without a file</a:t>
            </a:r>
          </a:p>
        </p:txBody>
      </p:sp>
      <p:sp>
        <p:nvSpPr>
          <p:cNvPr id="14" name="Text Placeholder 13"/>
          <p:cNvSpPr>
            <a:spLocks noGrp="1"/>
          </p:cNvSpPr>
          <p:nvPr>
            <p:ph type="body" sz="quarter" idx="11" hasCustomPrompt="1"/>
          </p:nvPr>
        </p:nvSpPr>
        <p:spPr>
          <a:xfrm>
            <a:off x="610834" y="2775887"/>
            <a:ext cx="14925911" cy="659007"/>
          </a:xfrm>
          <a:solidFill>
            <a:srgbClr val="FF0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
        <p:nvSpPr>
          <p:cNvPr id="17" name="Text Placeholder 13"/>
          <p:cNvSpPr>
            <a:spLocks noGrp="1"/>
          </p:cNvSpPr>
          <p:nvPr>
            <p:ph type="body" sz="quarter" idx="12" hasCustomPrompt="1"/>
          </p:nvPr>
        </p:nvSpPr>
        <p:spPr>
          <a:xfrm>
            <a:off x="621430" y="3444563"/>
            <a:ext cx="14925911" cy="626533"/>
          </a:xfrm>
          <a:solidFill>
            <a:srgbClr val="008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Tree>
    <p:extLst>
      <p:ext uri="{BB962C8B-B14F-4D97-AF65-F5344CB8AC3E}">
        <p14:creationId xmlns:p14="http://schemas.microsoft.com/office/powerpoint/2010/main" val="953360727"/>
      </p:ext>
    </p:extLst>
  </p:cSld>
  <p:clrMapOvr>
    <a:overrideClrMapping bg1="lt1" tx1="dk1" bg2="lt2" tx2="dk2" accent1="accent1" accent2="accent2" accent3="accent3" accent4="accent4" accent5="accent5" accent6="accent6" hlink="hlink" folHlink="folHlink"/>
  </p:clrMapOvr>
  <p:transition spd="med">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de - Content Righ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867" baseline="0"/>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609914" y="1348277"/>
            <a:ext cx="7310937" cy="66784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b="1">
                <a:latin typeface="Courier New" panose="02070309020205020404" pitchFamily="49" charset="0"/>
                <a:cs typeface="Courier New" panose="02070309020205020404" pitchFamily="49" charset="0"/>
              </a:defRPr>
            </a:lvl1pPr>
          </a:lstStyle>
          <a:p>
            <a:pPr lvl="0"/>
            <a:r>
              <a:rPr lang="en-US" dirty="0" smtClean="0"/>
              <a:t>source code</a:t>
            </a:r>
          </a:p>
        </p:txBody>
      </p:sp>
      <p:sp>
        <p:nvSpPr>
          <p:cNvPr id="9" name="Content Placeholder 5"/>
          <p:cNvSpPr>
            <a:spLocks noGrp="1"/>
          </p:cNvSpPr>
          <p:nvPr>
            <p:ph sz="quarter" idx="12"/>
          </p:nvPr>
        </p:nvSpPr>
        <p:spPr>
          <a:xfrm>
            <a:off x="8233833" y="1348277"/>
            <a:ext cx="7310968" cy="6678417"/>
          </a:xfrm>
        </p:spPr>
        <p:txBody>
          <a:bodyPr>
            <a:noAutofit/>
          </a:bodyPr>
          <a:lstStyle>
            <a:lvl1pPr>
              <a:defRPr sz="3200"/>
            </a:lvl1pPr>
            <a:lvl2pPr>
              <a:defRPr sz="28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p:txBody>
      </p:sp>
      <p:sp>
        <p:nvSpPr>
          <p:cNvPr id="10" name="Text Placeholder 13"/>
          <p:cNvSpPr>
            <a:spLocks noGrp="1"/>
          </p:cNvSpPr>
          <p:nvPr>
            <p:ph type="body" sz="quarter" idx="11" hasCustomPrompt="1"/>
          </p:nvPr>
        </p:nvSpPr>
        <p:spPr>
          <a:xfrm>
            <a:off x="624417" y="2775887"/>
            <a:ext cx="7281333" cy="659007"/>
          </a:xfrm>
          <a:solidFill>
            <a:srgbClr val="FF0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
        <p:nvSpPr>
          <p:cNvPr id="11" name="Text Placeholder 13"/>
          <p:cNvSpPr>
            <a:spLocks noGrp="1"/>
          </p:cNvSpPr>
          <p:nvPr>
            <p:ph type="body" sz="quarter" idx="13" hasCustomPrompt="1"/>
          </p:nvPr>
        </p:nvSpPr>
        <p:spPr>
          <a:xfrm>
            <a:off x="621431" y="3444563"/>
            <a:ext cx="7284320" cy="626533"/>
          </a:xfrm>
          <a:solidFill>
            <a:srgbClr val="008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Tree>
    <p:extLst>
      <p:ext uri="{BB962C8B-B14F-4D97-AF65-F5344CB8AC3E}">
        <p14:creationId xmlns:p14="http://schemas.microsoft.com/office/powerpoint/2010/main" val="3966592799"/>
      </p:ext>
    </p:extLst>
  </p:cSld>
  <p:clrMapOvr>
    <a:overrideClrMapping bg1="lt1" tx1="dk1" bg2="lt2" tx2="dk2" accent1="accent1" accent2="accent2" accent3="accent3" accent4="accent4" accent5="accent5" accent6="accent6" hlink="hlink" folHlink="folHlink"/>
  </p:clrMapOvr>
  <p:transition spd="med">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4"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5.xml"/><Relationship Id="rId4" Type="http://schemas.openxmlformats.org/officeDocument/2006/relationships/slideLayout" Target="../slideLayouts/slideLayout16.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 Id="rId9" Type="http://schemas.openxmlformats.org/officeDocument/2006/relationships/theme" Target="../theme/theme2.xml"/><Relationship Id="rId10" Type="http://schemas.openxmlformats.org/officeDocument/2006/relationships/image" Target="../media/image1.png"/><Relationship Id="rId1" Type="http://schemas.openxmlformats.org/officeDocument/2006/relationships/slideLayout" Target="../slideLayouts/slideLayout13.xml"/><Relationship Id="rId2"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8675"/>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609600" y="1524000"/>
            <a:ext cx="14938375" cy="6421438"/>
          </a:xfrm>
          <a:prstGeom prst="rect">
            <a:avLst/>
          </a:prstGeom>
        </p:spPr>
        <p:txBody>
          <a:bodyPr vert="horz" wrap="square" lIns="0" tIns="0" rIns="0" bIns="0" rtlCol="0">
            <a:normAutofit/>
          </a:bodyPr>
          <a:lstStyle/>
          <a:p>
            <a:pPr lvl="0"/>
            <a:r>
              <a:rPr lang="en-US" dirty="0" smtClean="0"/>
              <a:t>Click to edit Master text styles</a:t>
            </a:r>
          </a:p>
          <a:p>
            <a:pPr lvl="1"/>
            <a:r>
              <a:rPr lang="en-US" dirty="0" smtClean="0"/>
              <a:t>Second level</a:t>
            </a:r>
          </a:p>
          <a:p>
            <a:pPr lvl="2"/>
            <a:r>
              <a:rPr lang="en-US" dirty="0" smtClean="0"/>
              <a:t>Third level</a:t>
            </a:r>
          </a:p>
        </p:txBody>
      </p:sp>
      <p:pic>
        <p:nvPicPr>
          <p:cNvPr id="1028" name="Picture 6"/>
          <p:cNvPicPr>
            <a:picLocks noChangeAspect="1"/>
          </p:cNvPicPr>
          <p:nvPr/>
        </p:nvPicPr>
        <p:blipFill>
          <a:blip r:embed="rId14">
            <a:extLst>
              <a:ext uri="{28A0092B-C50C-407E-A947-70E740481C1C}">
                <a14:useLocalDpi xmlns:a14="http://schemas.microsoft.com/office/drawing/2010/main" val="0"/>
              </a:ext>
            </a:extLst>
          </a:blip>
          <a:srcRect/>
          <a:stretch>
            <a:fillRect/>
          </a:stretch>
        </p:blipFill>
        <p:spPr bwMode="auto">
          <a:xfrm>
            <a:off x="15143163" y="8178800"/>
            <a:ext cx="950912" cy="10398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8" name="Straight Connector 7"/>
          <p:cNvCxnSpPr/>
          <p:nvPr/>
        </p:nvCxnSpPr>
        <p:spPr>
          <a:xfrm flipH="1">
            <a:off x="0" y="8164513"/>
            <a:ext cx="16256000" cy="36512"/>
          </a:xfrm>
          <a:prstGeom prst="line">
            <a:avLst/>
          </a:prstGeom>
          <a:ln>
            <a:solidFill>
              <a:schemeClr val="accent1">
                <a:alpha val="50000"/>
              </a:schemeClr>
            </a:solidFill>
          </a:ln>
        </p:spPr>
        <p:style>
          <a:lnRef idx="3">
            <a:schemeClr val="accent1"/>
          </a:lnRef>
          <a:fillRef idx="0">
            <a:schemeClr val="accent1"/>
          </a:fillRef>
          <a:effectRef idx="2">
            <a:schemeClr val="accent1"/>
          </a:effectRef>
          <a:fontRef idx="minor">
            <a:schemeClr val="tx1"/>
          </a:fontRef>
        </p:style>
      </p:cxnSp>
      <p:sp>
        <p:nvSpPr>
          <p:cNvPr id="4" name="TextBox 3"/>
          <p:cNvSpPr txBox="1"/>
          <p:nvPr/>
        </p:nvSpPr>
        <p:spPr bwMode="white">
          <a:xfrm>
            <a:off x="596900" y="8456613"/>
            <a:ext cx="5394325" cy="477837"/>
          </a:xfrm>
          <a:prstGeom prst="rect">
            <a:avLst/>
          </a:prstGeom>
        </p:spPr>
        <p:txBody>
          <a:bodyPr tIns="91440" bIns="91440">
            <a:normAutofit fontScale="92500" lnSpcReduction="20000"/>
          </a:bodyPr>
          <a:lstStyle/>
          <a:p>
            <a:pPr defTabSz="1219120" fontAlgn="auto">
              <a:spcBef>
                <a:spcPts val="0"/>
              </a:spcBef>
              <a:spcAft>
                <a:spcPts val="0"/>
              </a:spcAft>
              <a:defRPr/>
            </a:pPr>
            <a:r>
              <a:rPr lang="en-US" dirty="0" smtClean="0">
                <a:solidFill>
                  <a:srgbClr val="7D868C"/>
                </a:solidFill>
                <a:latin typeface="+mn-lt"/>
                <a:ea typeface="+mn-ea"/>
                <a:cs typeface="+mn-cs"/>
              </a:rPr>
              <a:t>©</a:t>
            </a:r>
            <a:r>
              <a:rPr lang="is-IS" dirty="0" smtClean="0">
                <a:solidFill>
                  <a:srgbClr val="7D868C"/>
                </a:solidFill>
                <a:latin typeface="+mn-lt"/>
                <a:ea typeface="+mn-ea"/>
                <a:cs typeface="+mn-cs"/>
              </a:rPr>
              <a:t>2017</a:t>
            </a:r>
            <a:r>
              <a:rPr lang="en-US" dirty="0" smtClean="0">
                <a:solidFill>
                  <a:srgbClr val="7D868C"/>
                </a:solidFill>
                <a:latin typeface="+mn-lt"/>
                <a:ea typeface="+mn-ea"/>
                <a:cs typeface="+mn-cs"/>
              </a:rPr>
              <a:t> </a:t>
            </a:r>
            <a:r>
              <a:rPr lang="en-US" dirty="0">
                <a:solidFill>
                  <a:srgbClr val="7D868C"/>
                </a:solidFill>
                <a:latin typeface="+mn-lt"/>
                <a:ea typeface="+mn-ea"/>
                <a:cs typeface="+mn-cs"/>
              </a:rPr>
              <a:t>Chef Software Inc</a:t>
            </a:r>
            <a:r>
              <a:rPr lang="en-US" dirty="0">
                <a:latin typeface="+mn-lt"/>
                <a:ea typeface="+mn-ea"/>
                <a:cs typeface="+mn-cs"/>
              </a:rPr>
              <a:t>.</a:t>
            </a:r>
          </a:p>
          <a:p>
            <a:pPr defTabSz="1219120" fontAlgn="auto">
              <a:spcBef>
                <a:spcPts val="0"/>
              </a:spcBef>
              <a:spcAft>
                <a:spcPts val="0"/>
              </a:spcAft>
              <a:defRPr/>
            </a:pPr>
            <a:endParaRPr lang="en-US" dirty="0">
              <a:latin typeface="+mn-lt"/>
              <a:ea typeface="+mn-ea"/>
              <a:cs typeface="+mn-cs"/>
            </a:endParaRPr>
          </a:p>
        </p:txBody>
      </p:sp>
      <p:sp>
        <p:nvSpPr>
          <p:cNvPr id="5" name="TextBox 4"/>
          <p:cNvSpPr txBox="1"/>
          <p:nvPr/>
        </p:nvSpPr>
        <p:spPr bwMode="white">
          <a:xfrm>
            <a:off x="7410450" y="8456613"/>
            <a:ext cx="1435100" cy="522287"/>
          </a:xfrm>
          <a:prstGeom prst="rect">
            <a:avLst/>
          </a:prstGeom>
        </p:spPr>
        <p:txBody>
          <a:bodyPr tIns="91440" bIns="91440">
            <a:normAutofit lnSpcReduction="10000"/>
          </a:bodyPr>
          <a:lstStyle/>
          <a:p>
            <a:pPr algn="ctr" defTabSz="1219120" fontAlgn="auto">
              <a:spcBef>
                <a:spcPts val="0"/>
              </a:spcBef>
              <a:spcAft>
                <a:spcPts val="0"/>
              </a:spcAft>
              <a:defRPr/>
            </a:pPr>
            <a:r>
              <a:rPr lang="en-US" dirty="0">
                <a:solidFill>
                  <a:srgbClr val="7F7F7F"/>
                </a:solidFill>
                <a:latin typeface="+mn-lt"/>
                <a:ea typeface="+mn-ea"/>
                <a:cs typeface="+mn-cs"/>
              </a:rPr>
              <a:t>1-</a:t>
            </a:r>
            <a:fld id="{F0B79B2F-E1DD-4D43-95B3-EA08C411D807}" type="slidenum">
              <a:rPr lang="en-US">
                <a:solidFill>
                  <a:srgbClr val="7F7F7F"/>
                </a:solidFill>
                <a:latin typeface="+mn-lt"/>
                <a:ea typeface="+mn-ea"/>
                <a:cs typeface="+mn-cs"/>
              </a:rPr>
              <a:pPr algn="ctr" defTabSz="1219120" fontAlgn="auto">
                <a:spcBef>
                  <a:spcPts val="0"/>
                </a:spcBef>
                <a:spcAft>
                  <a:spcPts val="0"/>
                </a:spcAft>
                <a:defRPr/>
              </a:pPr>
              <a:t>‹#›</a:t>
            </a:fld>
            <a:endParaRPr lang="en-US" dirty="0">
              <a:solidFill>
                <a:srgbClr val="7F7F7F"/>
              </a:solidFill>
              <a:latin typeface="+mn-lt"/>
              <a:ea typeface="+mn-ea"/>
              <a:cs typeface="+mn-cs"/>
            </a:endParaRPr>
          </a:p>
        </p:txBody>
      </p:sp>
    </p:spTree>
  </p:cSld>
  <p:clrMap bg1="lt1" tx1="dk1" bg2="lt2" tx2="dk2" accent1="accent1" accent2="accent2" accent3="accent3" accent4="accent4" accent5="accent5" accent6="accent6" hlink="hlink" folHlink="folHlink"/>
  <p:sldLayoutIdLst>
    <p:sldLayoutId id="2147483824" r:id="rId1"/>
    <p:sldLayoutId id="2147483825"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3" r:id="rId12"/>
  </p:sldLayoutIdLst>
  <p:transition spd="med">
    <p:fade/>
  </p:transition>
  <p:timing>
    <p:tnLst>
      <p:par>
        <p:cTn id="1" dur="indefinite" restart="never" nodeType="tmRoot"/>
      </p:par>
    </p:tnLst>
  </p:timing>
  <p:hf hdr="0" dt="0"/>
  <p:txStyles>
    <p:titleStyle>
      <a:lvl1pPr algn="l" defTabSz="1217613" rtl="0" eaLnBrk="1" fontAlgn="base" hangingPunct="1">
        <a:lnSpc>
          <a:spcPct val="90000"/>
        </a:lnSpc>
        <a:spcBef>
          <a:spcPct val="0"/>
        </a:spcBef>
        <a:spcAft>
          <a:spcPct val="0"/>
        </a:spcAft>
        <a:defRPr lang="en-US" sz="5800" b="1" kern="1200" dirty="0">
          <a:ln w="3175">
            <a:noFill/>
          </a:ln>
          <a:solidFill>
            <a:schemeClr val="accent1"/>
          </a:solidFill>
          <a:latin typeface="+mj-lt"/>
          <a:ea typeface="ＭＳ Ｐゴシック" charset="0"/>
          <a:cs typeface="Arial" charset="0"/>
        </a:defRPr>
      </a:lvl1pPr>
      <a:lvl2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2pPr>
      <a:lvl3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3pPr>
      <a:lvl4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4pPr>
      <a:lvl5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5pPr>
      <a:lvl6pPr marL="4572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6pPr>
      <a:lvl7pPr marL="9144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7pPr>
      <a:lvl8pPr marL="13716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8pPr>
      <a:lvl9pPr marL="18288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9pPr>
    </p:titleStyle>
    <p:bodyStyle>
      <a:lvl1pPr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20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8675"/>
          </a:xfrm>
          <a:prstGeom prst="rect">
            <a:avLst/>
          </a:prstGeom>
        </p:spPr>
        <p:txBody>
          <a:bodyPr vert="horz" wrap="square" lIns="0" tIns="0" rIns="0" bIns="0" rtlCol="0" anchor="t" anchorCtr="0">
            <a:normAutofit/>
          </a:bodyPr>
          <a:lstStyle/>
          <a:p>
            <a:r>
              <a:rPr lang="en-CA" dirty="0" smtClean="0"/>
              <a:t>Title Text</a:t>
            </a:r>
            <a:endParaRPr lang="en-US" dirty="0"/>
          </a:p>
        </p:txBody>
      </p:sp>
      <p:pic>
        <p:nvPicPr>
          <p:cNvPr id="1028" name="Picture 6"/>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15143163" y="8178800"/>
            <a:ext cx="950912" cy="10398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8" name="Straight Connector 7"/>
          <p:cNvCxnSpPr/>
          <p:nvPr/>
        </p:nvCxnSpPr>
        <p:spPr>
          <a:xfrm flipH="1">
            <a:off x="0" y="8164513"/>
            <a:ext cx="16256000" cy="36512"/>
          </a:xfrm>
          <a:prstGeom prst="line">
            <a:avLst/>
          </a:prstGeom>
          <a:ln>
            <a:solidFill>
              <a:schemeClr val="accent1">
                <a:alpha val="50000"/>
              </a:schemeClr>
            </a:solidFill>
          </a:ln>
        </p:spPr>
        <p:style>
          <a:lnRef idx="3">
            <a:schemeClr val="accent1"/>
          </a:lnRef>
          <a:fillRef idx="0">
            <a:schemeClr val="accent1"/>
          </a:fillRef>
          <a:effectRef idx="2">
            <a:schemeClr val="accent1"/>
          </a:effectRef>
          <a:fontRef idx="minor">
            <a:schemeClr val="tx1"/>
          </a:fontRef>
        </p:style>
      </p:cxnSp>
      <p:sp>
        <p:nvSpPr>
          <p:cNvPr id="4" name="TextBox 3"/>
          <p:cNvSpPr txBox="1"/>
          <p:nvPr/>
        </p:nvSpPr>
        <p:spPr bwMode="white">
          <a:xfrm>
            <a:off x="596900" y="8456613"/>
            <a:ext cx="5394325" cy="477837"/>
          </a:xfrm>
          <a:prstGeom prst="rect">
            <a:avLst/>
          </a:prstGeom>
        </p:spPr>
        <p:txBody>
          <a:bodyPr tIns="91440" bIns="91440">
            <a:normAutofit fontScale="92500" lnSpcReduction="20000"/>
          </a:bodyPr>
          <a:lstStyle/>
          <a:p>
            <a:pPr defTabSz="1219120" fontAlgn="auto">
              <a:spcBef>
                <a:spcPts val="0"/>
              </a:spcBef>
              <a:spcAft>
                <a:spcPts val="0"/>
              </a:spcAft>
              <a:defRPr/>
            </a:pPr>
            <a:r>
              <a:rPr lang="en-US" dirty="0" smtClean="0">
                <a:solidFill>
                  <a:srgbClr val="7D868C"/>
                </a:solidFill>
                <a:latin typeface="+mn-lt"/>
                <a:ea typeface="+mn-ea"/>
                <a:cs typeface="+mn-cs"/>
              </a:rPr>
              <a:t>©</a:t>
            </a:r>
            <a:r>
              <a:rPr lang="is-IS" dirty="0" smtClean="0">
                <a:solidFill>
                  <a:srgbClr val="7D868C"/>
                </a:solidFill>
                <a:latin typeface="+mn-lt"/>
                <a:ea typeface="+mn-ea"/>
                <a:cs typeface="+mn-cs"/>
              </a:rPr>
              <a:t>2017</a:t>
            </a:r>
            <a:r>
              <a:rPr lang="en-US" dirty="0" smtClean="0">
                <a:solidFill>
                  <a:srgbClr val="7D868C"/>
                </a:solidFill>
                <a:latin typeface="+mn-lt"/>
                <a:ea typeface="+mn-ea"/>
                <a:cs typeface="+mn-cs"/>
              </a:rPr>
              <a:t> </a:t>
            </a:r>
            <a:r>
              <a:rPr lang="en-US" dirty="0">
                <a:solidFill>
                  <a:srgbClr val="7D868C"/>
                </a:solidFill>
                <a:latin typeface="+mn-lt"/>
                <a:ea typeface="+mn-ea"/>
                <a:cs typeface="+mn-cs"/>
              </a:rPr>
              <a:t>Chef Software Inc</a:t>
            </a:r>
            <a:r>
              <a:rPr lang="en-US" dirty="0">
                <a:latin typeface="+mn-lt"/>
                <a:ea typeface="+mn-ea"/>
                <a:cs typeface="+mn-cs"/>
              </a:rPr>
              <a:t>.</a:t>
            </a:r>
          </a:p>
          <a:p>
            <a:pPr defTabSz="1219120" fontAlgn="auto">
              <a:spcBef>
                <a:spcPts val="0"/>
              </a:spcBef>
              <a:spcAft>
                <a:spcPts val="0"/>
              </a:spcAft>
              <a:defRPr/>
            </a:pPr>
            <a:endParaRPr lang="en-US" dirty="0">
              <a:latin typeface="+mn-lt"/>
              <a:ea typeface="+mn-ea"/>
              <a:cs typeface="+mn-cs"/>
            </a:endParaRPr>
          </a:p>
        </p:txBody>
      </p:sp>
      <p:sp>
        <p:nvSpPr>
          <p:cNvPr id="5" name="TextBox 4"/>
          <p:cNvSpPr txBox="1"/>
          <p:nvPr/>
        </p:nvSpPr>
        <p:spPr bwMode="white">
          <a:xfrm>
            <a:off x="7410450" y="8456613"/>
            <a:ext cx="1435100" cy="522287"/>
          </a:xfrm>
          <a:prstGeom prst="rect">
            <a:avLst/>
          </a:prstGeom>
        </p:spPr>
        <p:txBody>
          <a:bodyPr tIns="91440" bIns="91440">
            <a:normAutofit lnSpcReduction="10000"/>
          </a:bodyPr>
          <a:lstStyle/>
          <a:p>
            <a:pPr algn="ctr" defTabSz="1219120" fontAlgn="auto">
              <a:spcBef>
                <a:spcPts val="0"/>
              </a:spcBef>
              <a:spcAft>
                <a:spcPts val="0"/>
              </a:spcAft>
              <a:defRPr/>
            </a:pPr>
            <a:r>
              <a:rPr lang="en-US" dirty="0">
                <a:solidFill>
                  <a:srgbClr val="7F7F7F"/>
                </a:solidFill>
                <a:latin typeface="+mn-lt"/>
                <a:ea typeface="+mn-ea"/>
                <a:cs typeface="+mn-cs"/>
              </a:rPr>
              <a:t>1-</a:t>
            </a:r>
            <a:fld id="{F0B79B2F-E1DD-4D43-95B3-EA08C411D807}" type="slidenum">
              <a:rPr lang="en-US">
                <a:solidFill>
                  <a:srgbClr val="7F7F7F"/>
                </a:solidFill>
                <a:latin typeface="+mn-lt"/>
                <a:ea typeface="+mn-ea"/>
                <a:cs typeface="+mn-cs"/>
              </a:rPr>
              <a:pPr algn="ctr" defTabSz="1219120" fontAlgn="auto">
                <a:spcBef>
                  <a:spcPts val="0"/>
                </a:spcBef>
                <a:spcAft>
                  <a:spcPts val="0"/>
                </a:spcAft>
                <a:defRPr/>
              </a:pPr>
              <a:t>‹#›</a:t>
            </a:fld>
            <a:endParaRPr lang="en-US" dirty="0">
              <a:solidFill>
                <a:srgbClr val="7F7F7F"/>
              </a:solidFill>
              <a:latin typeface="+mn-lt"/>
              <a:ea typeface="+mn-ea"/>
              <a:cs typeface="+mn-cs"/>
            </a:endParaRPr>
          </a:p>
        </p:txBody>
      </p:sp>
      <p:sp>
        <p:nvSpPr>
          <p:cNvPr id="9" name="Rectangle 8"/>
          <p:cNvSpPr/>
          <p:nvPr/>
        </p:nvSpPr>
        <p:spPr bwMode="auto">
          <a:xfrm>
            <a:off x="0" y="0"/>
            <a:ext cx="16256000" cy="2741083"/>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lIns="121915" tIns="60957" rIns="121915" bIns="60957" anchor="ctr"/>
          <a:lstStyle/>
          <a:p>
            <a:pPr algn="ctr" defTabSz="1218768" fontAlgn="auto">
              <a:spcBef>
                <a:spcPts val="0"/>
              </a:spcBef>
              <a:spcAft>
                <a:spcPts val="0"/>
              </a:spcAft>
              <a:defRPr/>
            </a:pPr>
            <a:endParaRPr lang="en-US" sz="3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027972342"/>
      </p:ext>
    </p:extLst>
  </p:cSld>
  <p:clrMap bg1="lt1" tx1="dk1" bg2="lt2" tx2="dk2" accent1="accent1" accent2="accent2" accent3="accent3" accent4="accent4" accent5="accent5" accent6="accent6" hlink="hlink" folHlink="folHlink"/>
  <p:sldLayoutIdLst>
    <p:sldLayoutId id="2147483850" r:id="rId1"/>
    <p:sldLayoutId id="2147483851" r:id="rId2"/>
    <p:sldLayoutId id="2147483852" r:id="rId3"/>
    <p:sldLayoutId id="2147483853" r:id="rId4"/>
    <p:sldLayoutId id="2147483854" r:id="rId5"/>
    <p:sldLayoutId id="2147483855" r:id="rId6"/>
    <p:sldLayoutId id="2147483856" r:id="rId7"/>
    <p:sldLayoutId id="2147483866" r:id="rId8"/>
  </p:sldLayoutIdLst>
  <p:transition spd="med">
    <p:fade/>
  </p:transition>
  <p:timing>
    <p:tnLst>
      <p:par>
        <p:cTn id="1" dur="indefinite" restart="never" nodeType="tmRoot"/>
      </p:par>
    </p:tnLst>
  </p:timing>
  <p:hf hdr="0" dt="0"/>
  <p:txStyles>
    <p:titleStyle>
      <a:lvl1pPr algn="l" defTabSz="1217613" rtl="0" eaLnBrk="1" fontAlgn="base" hangingPunct="1">
        <a:lnSpc>
          <a:spcPct val="90000"/>
        </a:lnSpc>
        <a:spcBef>
          <a:spcPct val="0"/>
        </a:spcBef>
        <a:spcAft>
          <a:spcPct val="0"/>
        </a:spcAft>
        <a:defRPr lang="en-US" sz="5800" b="1" kern="1200" dirty="0">
          <a:ln w="3175">
            <a:noFill/>
          </a:ln>
          <a:solidFill>
            <a:schemeClr val="accent1"/>
          </a:solidFill>
          <a:latin typeface="+mj-lt"/>
          <a:ea typeface="ＭＳ Ｐゴシック" charset="0"/>
          <a:cs typeface="Arial" charset="0"/>
        </a:defRPr>
      </a:lvl1pPr>
      <a:lvl2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2pPr>
      <a:lvl3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3pPr>
      <a:lvl4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4pPr>
      <a:lvl5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5pPr>
      <a:lvl6pPr marL="4572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6pPr>
      <a:lvl7pPr marL="9144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7pPr>
      <a:lvl8pPr marL="13716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8pPr>
      <a:lvl9pPr marL="18288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9pPr>
    </p:titleStyle>
    <p:bodyStyle>
      <a:lvl1pPr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20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4.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5.jpg"/></Relationships>
</file>

<file path=ppt/slides/_rels/slide3.xml.rels><?xml version="1.0" encoding="UTF-8" standalone="yes"?>
<Relationships xmlns="http://schemas.openxmlformats.org/package/2006/relationships"><Relationship Id="rId3" Type="http://schemas.openxmlformats.org/officeDocument/2006/relationships/image" Target="../media/image16.emf"/><Relationship Id="rId4" Type="http://schemas.openxmlformats.org/officeDocument/2006/relationships/image" Target="../media/image17.emf"/><Relationship Id="rId5" Type="http://schemas.openxmlformats.org/officeDocument/2006/relationships/image" Target="../media/image18.emf"/><Relationship Id="rId6" Type="http://schemas.openxmlformats.org/officeDocument/2006/relationships/image" Target="../media/image19.emf"/><Relationship Id="rId7" Type="http://schemas.openxmlformats.org/officeDocument/2006/relationships/image" Target="../media/image20.png"/><Relationship Id="rId8" Type="http://schemas.openxmlformats.org/officeDocument/2006/relationships/image" Target="../media/image21.png"/><Relationship Id="rId9" Type="http://schemas.openxmlformats.org/officeDocument/2006/relationships/image" Target="../media/image22.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Elegant Tests</a:t>
            </a:r>
            <a:endParaRPr lang="en-US" dirty="0"/>
          </a:p>
        </p:txBody>
      </p:sp>
      <p:sp>
        <p:nvSpPr>
          <p:cNvPr id="3" name="Text Placeholder 2"/>
          <p:cNvSpPr>
            <a:spLocks noGrp="1"/>
          </p:cNvSpPr>
          <p:nvPr>
            <p:ph type="body" sz="quarter" idx="10"/>
          </p:nvPr>
        </p:nvSpPr>
        <p:spPr/>
        <p:txBody>
          <a:bodyPr/>
          <a:lstStyle/>
          <a:p>
            <a:endParaRPr lang="en-US"/>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6256000" cy="9144000"/>
          </a:xfrm>
          <a:prstGeom prst="rect">
            <a:avLst/>
          </a:prstGeom>
        </p:spPr>
      </p:pic>
      <p:sp>
        <p:nvSpPr>
          <p:cNvPr id="4" name="Rounded Rectangle 3"/>
          <p:cNvSpPr/>
          <p:nvPr/>
        </p:nvSpPr>
        <p:spPr bwMode="auto">
          <a:xfrm>
            <a:off x="819150" y="3028950"/>
            <a:ext cx="9772650" cy="1181100"/>
          </a:xfrm>
          <a:prstGeom prst="round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291739950"/>
      </p:ext>
    </p:extLst>
  </p:cSld>
  <p:clrMapOvr>
    <a:masterClrMapping/>
  </p:clrMapOvr>
  <p:transition spd="med">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Login to the Workstation</a:t>
            </a:r>
            <a:endParaRPr lang="en-US" dirty="0"/>
          </a:p>
        </p:txBody>
      </p:sp>
      <p:sp>
        <p:nvSpPr>
          <p:cNvPr id="3" name="Content Placeholder 2"/>
          <p:cNvSpPr>
            <a:spLocks noGrp="1"/>
          </p:cNvSpPr>
          <p:nvPr>
            <p:ph sz="quarter" idx="10"/>
          </p:nvPr>
        </p:nvSpPr>
        <p:spPr/>
        <p:txBody>
          <a:bodyPr/>
          <a:lstStyle/>
          <a:p>
            <a:r>
              <a:rPr lang="en-US" dirty="0"/>
              <a:t>The authenticity of host '54.209.164.144 (54.209.164.144)' can't be </a:t>
            </a:r>
            <a:r>
              <a:rPr lang="en-US" dirty="0" err="1"/>
              <a:t>established.RSA</a:t>
            </a:r>
            <a:r>
              <a:rPr lang="en-US" dirty="0"/>
              <a:t> key fingerprint is SHA256:tKoTsPbn6ER9BLThZqntXTxIYem3zV/</a:t>
            </a:r>
            <a:r>
              <a:rPr lang="en-US" dirty="0" err="1"/>
              <a:t>iTQWvhLrBIBQ.Are</a:t>
            </a:r>
            <a:r>
              <a:rPr lang="en-US" dirty="0"/>
              <a:t> you sure you want to continue connecting (yes/no</a:t>
            </a:r>
            <a:r>
              <a:rPr lang="en-US" dirty="0" smtClean="0"/>
              <a:t>)? </a:t>
            </a:r>
            <a:r>
              <a:rPr lang="en-US" b="1" dirty="0" smtClean="0"/>
              <a:t>yes</a:t>
            </a:r>
          </a:p>
          <a:p>
            <a:r>
              <a:rPr lang="en-US" dirty="0"/>
              <a:t>chef@54.209.164.144's password</a:t>
            </a:r>
            <a:r>
              <a:rPr lang="en-US" dirty="0" smtClean="0"/>
              <a:t>: </a:t>
            </a:r>
            <a:r>
              <a:rPr lang="en-US" b="1" dirty="0" smtClean="0"/>
              <a:t>PASSWORD</a:t>
            </a:r>
          </a:p>
          <a:p>
            <a:r>
              <a:rPr lang="en-US" dirty="0"/>
              <a:t>chef@ip-172-31-15-97 </a:t>
            </a:r>
            <a:r>
              <a:rPr lang="en-US" dirty="0" smtClean="0"/>
              <a:t>~]$</a:t>
            </a:r>
          </a:p>
        </p:txBody>
      </p:sp>
      <p:sp>
        <p:nvSpPr>
          <p:cNvPr id="4" name="Text Placeholder 3"/>
          <p:cNvSpPr>
            <a:spLocks noGrp="1"/>
          </p:cNvSpPr>
          <p:nvPr>
            <p:ph type="body" sz="quarter" idx="11"/>
          </p:nvPr>
        </p:nvSpPr>
        <p:spPr/>
        <p:txBody>
          <a:bodyPr/>
          <a:lstStyle/>
          <a:p>
            <a:r>
              <a:rPr lang="en-US" dirty="0" smtClean="0"/>
              <a:t>&gt; </a:t>
            </a:r>
            <a:r>
              <a:rPr lang="en-US" dirty="0" err="1" smtClean="0"/>
              <a:t>ssh</a:t>
            </a:r>
            <a:r>
              <a:rPr lang="en-US" dirty="0" smtClean="0"/>
              <a:t> IPADDRESS -l </a:t>
            </a:r>
            <a:r>
              <a:rPr lang="en-US" dirty="0"/>
              <a:t>USERNAME</a:t>
            </a:r>
          </a:p>
        </p:txBody>
      </p:sp>
    </p:spTree>
    <p:extLst>
      <p:ext uri="{BB962C8B-B14F-4D97-AF65-F5344CB8AC3E}">
        <p14:creationId xmlns:p14="http://schemas.microsoft.com/office/powerpoint/2010/main" val="1749407559"/>
      </p:ext>
    </p:extLst>
  </p:cSld>
  <p:clrMapOvr>
    <a:masterClrMapping/>
  </p:clrMapOvr>
  <p:transition spd="med">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Pre-built Workstation</a:t>
            </a:r>
            <a:endParaRPr lang="en-US" dirty="0"/>
          </a:p>
        </p:txBody>
      </p:sp>
      <p:sp>
        <p:nvSpPr>
          <p:cNvPr id="4" name="Content Placeholder 3"/>
          <p:cNvSpPr>
            <a:spLocks noGrp="1"/>
          </p:cNvSpPr>
          <p:nvPr>
            <p:ph sz="quarter" idx="11"/>
          </p:nvPr>
        </p:nvSpPr>
        <p:spPr/>
        <p:txBody>
          <a:bodyPr>
            <a:normAutofit/>
          </a:bodyPr>
          <a:lstStyle/>
          <a:p>
            <a:r>
              <a:rPr lang="en-US" dirty="0"/>
              <a:t>We will provide for you a workstation with all the tools installed</a:t>
            </a:r>
            <a:r>
              <a:rPr lang="en-US" dirty="0" smtClean="0"/>
              <a:t>.</a:t>
            </a:r>
            <a:endParaRPr lang="en-US" dirty="0"/>
          </a:p>
        </p:txBody>
      </p:sp>
      <p:sp>
        <p:nvSpPr>
          <p:cNvPr id="3" name="Text Placeholder 2"/>
          <p:cNvSpPr>
            <a:spLocks noGrp="1"/>
          </p:cNvSpPr>
          <p:nvPr>
            <p:ph type="body" sz="quarter" idx="10"/>
          </p:nvPr>
        </p:nvSpPr>
        <p:spPr/>
        <p:txBody>
          <a:bodyPr/>
          <a:lstStyle/>
          <a:p>
            <a:pPr marL="342900" indent="-342900">
              <a:buFont typeface="Wingdings" charset="2"/>
              <a:buChar char="ü"/>
            </a:pPr>
            <a:r>
              <a:rPr lang="en-US" dirty="0" smtClean="0"/>
              <a:t>Login to the Remote Workstation</a:t>
            </a:r>
            <a:endParaRPr lang="en-US" dirty="0"/>
          </a:p>
        </p:txBody>
      </p:sp>
    </p:spTree>
    <p:extLst>
      <p:ext uri="{BB962C8B-B14F-4D97-AF65-F5344CB8AC3E}">
        <p14:creationId xmlns:p14="http://schemas.microsoft.com/office/powerpoint/2010/main" val="650518544"/>
      </p:ext>
    </p:extLst>
  </p:cSld>
  <p:clrMapOvr>
    <a:masterClrMapping/>
  </p:clrMapOvr>
  <p:transition spd="med">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Discussion</a:t>
            </a:r>
            <a:endParaRPr lang="en-US" dirty="0"/>
          </a:p>
        </p:txBody>
      </p:sp>
      <p:sp>
        <p:nvSpPr>
          <p:cNvPr id="3" name="Subtitle 2"/>
          <p:cNvSpPr>
            <a:spLocks noGrp="1"/>
          </p:cNvSpPr>
          <p:nvPr>
            <p:ph type="subTitle" idx="1"/>
          </p:nvPr>
        </p:nvSpPr>
        <p:spPr/>
        <p:txBody>
          <a:bodyPr/>
          <a:lstStyle/>
          <a:p>
            <a:r>
              <a:rPr lang="en-US" dirty="0" smtClean="0"/>
              <a:t>What topics are you most interested in learning?</a:t>
            </a:r>
          </a:p>
          <a:p>
            <a:endParaRPr lang="en-US" dirty="0"/>
          </a:p>
          <a:p>
            <a:r>
              <a:rPr lang="en-US" dirty="0" smtClean="0"/>
              <a:t>What topics are missing that you want to learn about?</a:t>
            </a:r>
            <a:endParaRPr lang="en-US" dirty="0"/>
          </a:p>
        </p:txBody>
      </p:sp>
    </p:spTree>
    <p:extLst>
      <p:ext uri="{BB962C8B-B14F-4D97-AF65-F5344CB8AC3E}">
        <p14:creationId xmlns:p14="http://schemas.microsoft.com/office/powerpoint/2010/main" val="220728646"/>
      </p:ext>
    </p:extLst>
  </p:cSld>
  <p:clrMapOvr>
    <a:masterClrMapping/>
  </p:clrMapOvr>
  <p:transition spd="med">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Q&amp;A</a:t>
            </a:r>
            <a:endParaRPr lang="en-US" dirty="0"/>
          </a:p>
        </p:txBody>
      </p:sp>
      <p:sp>
        <p:nvSpPr>
          <p:cNvPr id="3" name="Subtitle 2"/>
          <p:cNvSpPr>
            <a:spLocks noGrp="1"/>
          </p:cNvSpPr>
          <p:nvPr>
            <p:ph type="subTitle" idx="1"/>
          </p:nvPr>
        </p:nvSpPr>
        <p:spPr/>
        <p:txBody>
          <a:bodyPr/>
          <a:lstStyle/>
          <a:p>
            <a:r>
              <a:rPr lang="en-US" dirty="0" smtClean="0"/>
              <a:t>What questions can we answer for you?</a:t>
            </a:r>
            <a:endParaRPr lang="en-US" dirty="0"/>
          </a:p>
        </p:txBody>
      </p:sp>
    </p:spTree>
    <p:extLst>
      <p:ext uri="{BB962C8B-B14F-4D97-AF65-F5344CB8AC3E}">
        <p14:creationId xmlns:p14="http://schemas.microsoft.com/office/powerpoint/2010/main" val="2087134947"/>
      </p:ext>
    </p:extLst>
  </p:cSld>
  <p:clrMapOvr>
    <a:masterClrMapping/>
  </p:clrMapOvr>
  <p:transition spd="med">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69558267"/>
      </p:ext>
    </p:extLst>
  </p:cSld>
  <p:clrMapOvr>
    <a:masterClrMapping/>
  </p:clrMapOvr>
  <p:transition spd="med">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Instructor Name</a:t>
            </a:r>
            <a:endParaRPr lang="en-US" dirty="0"/>
          </a:p>
        </p:txBody>
      </p:sp>
      <p:sp>
        <p:nvSpPr>
          <p:cNvPr id="3" name="Text Placeholder 2"/>
          <p:cNvSpPr>
            <a:spLocks noGrp="1"/>
          </p:cNvSpPr>
          <p:nvPr>
            <p:ph type="body" sz="quarter" idx="12"/>
          </p:nvPr>
        </p:nvSpPr>
        <p:spPr>
          <a:xfrm>
            <a:off x="650040" y="2422805"/>
            <a:ext cx="7471693" cy="5647641"/>
          </a:xfrm>
        </p:spPr>
        <p:txBody>
          <a:bodyPr/>
          <a:lstStyle/>
          <a:p>
            <a:r>
              <a:rPr lang="en-US" sz="2800" dirty="0" smtClean="0"/>
              <a:t>Contact information</a:t>
            </a:r>
          </a:p>
          <a:p>
            <a:r>
              <a:rPr lang="en-US" sz="2800" dirty="0" smtClean="0"/>
              <a:t>Work History</a:t>
            </a:r>
          </a:p>
          <a:p>
            <a:r>
              <a:rPr lang="en-US" sz="2800" dirty="0" smtClean="0"/>
              <a:t>Witty Quotes</a:t>
            </a:r>
          </a:p>
          <a:p>
            <a:r>
              <a:rPr lang="en-US" sz="2800" dirty="0" smtClean="0"/>
              <a:t>Details you want to share</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88310" y="1403140"/>
            <a:ext cx="7754083" cy="581556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7" name="TextBox 6"/>
          <p:cNvSpPr txBox="1"/>
          <p:nvPr/>
        </p:nvSpPr>
        <p:spPr bwMode="white">
          <a:xfrm>
            <a:off x="668455" y="1403556"/>
            <a:ext cx="7085628" cy="751905"/>
          </a:xfrm>
          <a:prstGeom prst="rect">
            <a:avLst/>
          </a:prstGeom>
        </p:spPr>
        <p:txBody>
          <a:bodyPr vert="horz" wrap="square" lIns="91440" tIns="91440" rIns="91440" bIns="91440" rtlCol="0">
            <a:normAutofit/>
          </a:bodyPr>
          <a:lstStyle/>
          <a:p>
            <a:r>
              <a:rPr lang="en-US" sz="2800" i="1" dirty="0" smtClean="0">
                <a:solidFill>
                  <a:schemeClr val="tx1">
                    <a:lumMod val="60000"/>
                    <a:lumOff val="40000"/>
                  </a:schemeClr>
                </a:solidFill>
              </a:rPr>
              <a:t>Title</a:t>
            </a:r>
          </a:p>
        </p:txBody>
      </p:sp>
    </p:spTree>
    <p:extLst>
      <p:ext uri="{BB962C8B-B14F-4D97-AF65-F5344CB8AC3E}">
        <p14:creationId xmlns:p14="http://schemas.microsoft.com/office/powerpoint/2010/main" val="108228761"/>
      </p:ext>
    </p:extLst>
  </p:cSld>
  <p:clrMapOvr>
    <a:masterClrMapping/>
  </p:clrMapOvr>
  <p:transition spd="med">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17510" y="1139474"/>
            <a:ext cx="3490397" cy="3490397"/>
          </a:xfrm>
          <a:prstGeom prst="rect">
            <a:avLst/>
          </a:prstGeom>
          <a:noFill/>
        </p:spPr>
      </p:pic>
      <p:pic>
        <p:nvPicPr>
          <p:cNvPr id="5" name="Picture 4"/>
          <p:cNvPicPr>
            <a:picLocks noChangeAspect="1"/>
          </p:cNvPicPr>
          <p:nvPr/>
        </p:nvPicPr>
        <p:blipFill>
          <a:blip r:embed="rId4"/>
          <a:stretch>
            <a:fillRect/>
          </a:stretch>
        </p:blipFill>
        <p:spPr>
          <a:xfrm>
            <a:off x="3501065" y="1137482"/>
            <a:ext cx="5851055" cy="3494380"/>
          </a:xfrm>
          <a:prstGeom prst="rect">
            <a:avLst/>
          </a:prstGeom>
          <a:noFill/>
        </p:spPr>
      </p:pic>
      <p:pic>
        <p:nvPicPr>
          <p:cNvPr id="8" name="Picture 7"/>
          <p:cNvPicPr>
            <a:picLocks noChangeAspect="1"/>
          </p:cNvPicPr>
          <p:nvPr/>
        </p:nvPicPr>
        <p:blipFill>
          <a:blip r:embed="rId5"/>
          <a:stretch>
            <a:fillRect/>
          </a:stretch>
        </p:blipFill>
        <p:spPr>
          <a:xfrm>
            <a:off x="9371599" y="1137481"/>
            <a:ext cx="3007335" cy="3492389"/>
          </a:xfrm>
          <a:prstGeom prst="rect">
            <a:avLst/>
          </a:prstGeom>
          <a:noFill/>
        </p:spPr>
      </p:pic>
      <p:pic>
        <p:nvPicPr>
          <p:cNvPr id="9" name="Picture 8"/>
          <p:cNvPicPr>
            <a:picLocks noChangeAspect="1"/>
          </p:cNvPicPr>
          <p:nvPr/>
        </p:nvPicPr>
        <p:blipFill>
          <a:blip r:embed="rId6"/>
          <a:stretch>
            <a:fillRect/>
          </a:stretch>
        </p:blipFill>
        <p:spPr>
          <a:xfrm>
            <a:off x="12116026" y="1133475"/>
            <a:ext cx="4126893" cy="3496395"/>
          </a:xfrm>
          <a:prstGeom prst="rect">
            <a:avLst/>
          </a:prstGeom>
          <a:noFill/>
        </p:spPr>
      </p:pic>
      <p:sp>
        <p:nvSpPr>
          <p:cNvPr id="6" name="Rectangle 5"/>
          <p:cNvSpPr/>
          <p:nvPr/>
        </p:nvSpPr>
        <p:spPr bwMode="auto">
          <a:xfrm>
            <a:off x="0" y="1006404"/>
            <a:ext cx="16256000" cy="3721477"/>
          </a:xfrm>
          <a:prstGeom prst="rect">
            <a:avLst/>
          </a:prstGeom>
          <a:solidFill>
            <a:schemeClr val="bg1">
              <a:alpha val="9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dirty="0" smtClean="0"/>
              <a:t>Who I Think You Are</a:t>
            </a:r>
            <a:endParaRPr lang="en-US" dirty="0"/>
          </a:p>
        </p:txBody>
      </p:sp>
      <p:sp>
        <p:nvSpPr>
          <p:cNvPr id="3" name="Text Placeholder 2"/>
          <p:cNvSpPr>
            <a:spLocks noGrp="1"/>
          </p:cNvSpPr>
          <p:nvPr>
            <p:ph type="body" sz="quarter" idx="12"/>
          </p:nvPr>
        </p:nvSpPr>
        <p:spPr>
          <a:xfrm>
            <a:off x="1214438" y="2425542"/>
            <a:ext cx="14130337" cy="1874090"/>
          </a:xfrm>
        </p:spPr>
        <p:txBody>
          <a:bodyPr/>
          <a:lstStyle/>
          <a:p>
            <a:pPr marL="457200" indent="-457200">
              <a:buFont typeface="Wingdings" charset="2"/>
              <a:buChar char="Ø"/>
            </a:pPr>
            <a:r>
              <a:rPr lang="en-US" sz="2800" dirty="0" smtClean="0"/>
              <a:t>Author and maintain Chef Cookbooks</a:t>
            </a:r>
            <a:r>
              <a:rPr lang="en-US" sz="2800" dirty="0"/>
              <a:t> </a:t>
            </a:r>
            <a:r>
              <a:rPr lang="en-US" sz="2800" dirty="0" smtClean="0"/>
              <a:t>with </a:t>
            </a:r>
            <a:r>
              <a:rPr lang="en-US" sz="2800" dirty="0" err="1" smtClean="0"/>
              <a:t>ChefSpec</a:t>
            </a:r>
            <a:r>
              <a:rPr lang="en-US" sz="2800" dirty="0" smtClean="0"/>
              <a:t> Tests</a:t>
            </a:r>
          </a:p>
          <a:p>
            <a:pPr marL="457200" indent="-457200">
              <a:buFont typeface="Wingdings" charset="2"/>
              <a:buChar char="Ø"/>
            </a:pPr>
            <a:r>
              <a:rPr lang="en-US" sz="2800" dirty="0" smtClean="0"/>
              <a:t>Maintainer of a test suite that contains lots of duplication</a:t>
            </a:r>
          </a:p>
          <a:p>
            <a:pPr marL="457200" indent="-457200">
              <a:buFont typeface="Wingdings" charset="2"/>
              <a:buChar char="Ø"/>
            </a:pPr>
            <a:r>
              <a:rPr lang="en-US" sz="2800" dirty="0" smtClean="0"/>
              <a:t>Interested in furthering your knowledge of Ruby's RSpec</a:t>
            </a:r>
          </a:p>
        </p:txBody>
      </p:sp>
      <p:sp>
        <p:nvSpPr>
          <p:cNvPr id="7" name="TextBox 6"/>
          <p:cNvSpPr txBox="1"/>
          <p:nvPr/>
        </p:nvSpPr>
        <p:spPr bwMode="white">
          <a:xfrm>
            <a:off x="668455" y="1403556"/>
            <a:ext cx="7085628" cy="751905"/>
          </a:xfrm>
          <a:prstGeom prst="rect">
            <a:avLst/>
          </a:prstGeom>
        </p:spPr>
        <p:txBody>
          <a:bodyPr vert="horz" wrap="square" lIns="91440" tIns="91440" rIns="91440" bIns="91440" rtlCol="0">
            <a:normAutofit/>
          </a:bodyPr>
          <a:lstStyle/>
          <a:p>
            <a:r>
              <a:rPr lang="en-US" sz="3600" i="1" dirty="0" smtClean="0">
                <a:solidFill>
                  <a:schemeClr val="tx1">
                    <a:lumMod val="60000"/>
                    <a:lumOff val="40000"/>
                  </a:schemeClr>
                </a:solidFill>
              </a:rPr>
              <a:t>Chef Cookbook Author</a:t>
            </a:r>
          </a:p>
        </p:txBody>
      </p:sp>
      <p:grpSp>
        <p:nvGrpSpPr>
          <p:cNvPr id="14" name="Group 13"/>
          <p:cNvGrpSpPr/>
          <p:nvPr/>
        </p:nvGrpSpPr>
        <p:grpSpPr>
          <a:xfrm>
            <a:off x="609600" y="5072835"/>
            <a:ext cx="9888828" cy="2744247"/>
            <a:chOff x="3489405" y="4991963"/>
            <a:chExt cx="9888828" cy="2744247"/>
          </a:xfrm>
        </p:grpSpPr>
        <p:pic>
          <p:nvPicPr>
            <p:cNvPr id="10" name="Picture 9" descr="cookbook-dev-ppt.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489405" y="4991963"/>
              <a:ext cx="4882896" cy="2744247"/>
            </a:xfrm>
            <a:prstGeom prst="rect">
              <a:avLst/>
            </a:prstGeom>
          </p:spPr>
        </p:pic>
        <p:sp>
          <p:nvSpPr>
            <p:cNvPr id="11" name="TextBox 10"/>
            <p:cNvSpPr txBox="1"/>
            <p:nvPr/>
          </p:nvSpPr>
          <p:spPr bwMode="white">
            <a:xfrm>
              <a:off x="3489405" y="7136135"/>
              <a:ext cx="4882896" cy="600075"/>
            </a:xfrm>
            <a:prstGeom prst="rect">
              <a:avLst/>
            </a:prstGeom>
            <a:solidFill>
              <a:schemeClr val="accent1"/>
            </a:solidFill>
          </p:spPr>
          <p:txBody>
            <a:bodyPr vert="horz" wrap="none" lIns="91440" tIns="91440" rIns="91440" bIns="91440" rtlCol="0" anchor="ctr">
              <a:normAutofit/>
            </a:bodyPr>
            <a:lstStyle/>
            <a:p>
              <a:pPr algn="ctr"/>
              <a:r>
                <a:rPr lang="en-US" sz="2000" b="1" dirty="0" err="1">
                  <a:solidFill>
                    <a:schemeClr val="bg1"/>
                  </a:solidFill>
                </a:rPr>
                <a:t>chef.io</a:t>
              </a:r>
              <a:r>
                <a:rPr lang="en-US" sz="2000" b="1" dirty="0">
                  <a:solidFill>
                    <a:schemeClr val="bg1"/>
                  </a:solidFill>
                </a:rPr>
                <a:t>/webinars/?</a:t>
              </a:r>
              <a:r>
                <a:rPr lang="en-US" sz="2000" b="1" dirty="0" err="1">
                  <a:solidFill>
                    <a:schemeClr val="bg1"/>
                  </a:solidFill>
                </a:rPr>
                <a:t>commid</a:t>
              </a:r>
              <a:r>
                <a:rPr lang="en-US" sz="2000" b="1" dirty="0">
                  <a:solidFill>
                    <a:schemeClr val="bg1"/>
                  </a:solidFill>
                </a:rPr>
                <a:t>=191263</a:t>
              </a:r>
              <a:endParaRPr lang="en-US" sz="2000" b="1" dirty="0" smtClean="0">
                <a:solidFill>
                  <a:schemeClr val="bg1"/>
                </a:solidFill>
              </a:endParaRPr>
            </a:p>
          </p:txBody>
        </p:sp>
        <p:pic>
          <p:nvPicPr>
            <p:cNvPr id="12" name="Picture 11" descr="chefspec-ppt.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495337" y="4991964"/>
              <a:ext cx="4882896" cy="2744246"/>
            </a:xfrm>
            <a:prstGeom prst="rect">
              <a:avLst/>
            </a:prstGeom>
          </p:spPr>
        </p:pic>
        <p:sp>
          <p:nvSpPr>
            <p:cNvPr id="13" name="TextBox 12"/>
            <p:cNvSpPr txBox="1"/>
            <p:nvPr/>
          </p:nvSpPr>
          <p:spPr bwMode="white">
            <a:xfrm>
              <a:off x="8495337" y="7136135"/>
              <a:ext cx="4882896" cy="600075"/>
            </a:xfrm>
            <a:prstGeom prst="rect">
              <a:avLst/>
            </a:prstGeom>
            <a:solidFill>
              <a:schemeClr val="accent1"/>
            </a:solidFill>
          </p:spPr>
          <p:txBody>
            <a:bodyPr vert="horz" wrap="none" lIns="91440" tIns="91440" rIns="91440" bIns="91440" rtlCol="0" anchor="ctr">
              <a:normAutofit/>
            </a:bodyPr>
            <a:lstStyle/>
            <a:p>
              <a:pPr algn="ctr"/>
              <a:r>
                <a:rPr lang="en-US" sz="2000" b="1" dirty="0" err="1">
                  <a:solidFill>
                    <a:schemeClr val="bg1"/>
                  </a:solidFill>
                </a:rPr>
                <a:t>chef.io</a:t>
              </a:r>
              <a:r>
                <a:rPr lang="en-US" sz="2000" b="1" dirty="0">
                  <a:solidFill>
                    <a:schemeClr val="bg1"/>
                  </a:solidFill>
                </a:rPr>
                <a:t>/webinars/?</a:t>
              </a:r>
              <a:r>
                <a:rPr lang="en-US" sz="2000" b="1" dirty="0" err="1">
                  <a:solidFill>
                    <a:schemeClr val="bg1"/>
                  </a:solidFill>
                </a:rPr>
                <a:t>commid</a:t>
              </a:r>
              <a:r>
                <a:rPr lang="en-US" sz="2000" b="1" dirty="0">
                  <a:solidFill>
                    <a:schemeClr val="bg1"/>
                  </a:solidFill>
                </a:rPr>
                <a:t>=194483</a:t>
              </a:r>
              <a:endParaRPr lang="en-US" sz="2000" b="1" dirty="0" smtClean="0">
                <a:solidFill>
                  <a:schemeClr val="bg1"/>
                </a:solidFill>
              </a:endParaRPr>
            </a:p>
          </p:txBody>
        </p:sp>
      </p:grpSp>
      <p:pic>
        <p:nvPicPr>
          <p:cNvPr id="17" name="Picture 1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657134" y="5024940"/>
            <a:ext cx="2008922" cy="2008922"/>
          </a:xfrm>
          <a:prstGeom prst="rect">
            <a:avLst/>
          </a:prstGeom>
        </p:spPr>
      </p:pic>
      <p:sp>
        <p:nvSpPr>
          <p:cNvPr id="18" name="TextBox 17"/>
          <p:cNvSpPr txBox="1"/>
          <p:nvPr/>
        </p:nvSpPr>
        <p:spPr bwMode="white">
          <a:xfrm>
            <a:off x="13666058" y="5521026"/>
            <a:ext cx="2188026" cy="2470658"/>
          </a:xfrm>
          <a:prstGeom prst="rect">
            <a:avLst/>
          </a:prstGeom>
        </p:spPr>
        <p:txBody>
          <a:bodyPr vert="horz" wrap="square" lIns="91440" tIns="91440" rIns="91440" bIns="91440" rtlCol="0">
            <a:normAutofit fontScale="85000" lnSpcReduction="20000"/>
          </a:bodyPr>
          <a:lstStyle/>
          <a:p>
            <a:pPr algn="r"/>
            <a:r>
              <a:rPr lang="en-US" sz="2000" b="1" dirty="0" smtClean="0"/>
              <a:t>Training</a:t>
            </a:r>
          </a:p>
          <a:p>
            <a:pPr algn="r"/>
            <a:endParaRPr lang="en-US" sz="2000" b="1" dirty="0"/>
          </a:p>
          <a:p>
            <a:pPr algn="r"/>
            <a:endParaRPr lang="en-US" sz="2000" b="1" dirty="0"/>
          </a:p>
          <a:p>
            <a:pPr algn="r"/>
            <a:r>
              <a:rPr lang="en-US" sz="2000" b="1" dirty="0" err="1" smtClean="0"/>
              <a:t>training.chef.io</a:t>
            </a:r>
            <a:endParaRPr lang="en-US" sz="2000" b="1" dirty="0" smtClean="0"/>
          </a:p>
          <a:p>
            <a:endParaRPr lang="en-US" sz="2000" dirty="0"/>
          </a:p>
          <a:p>
            <a:pPr marL="342900" indent="-342900">
              <a:buFont typeface="Wingdings" charset="2"/>
              <a:buChar char="v"/>
            </a:pPr>
            <a:endParaRPr lang="en-US" sz="2000" dirty="0" smtClean="0"/>
          </a:p>
          <a:p>
            <a:pPr marL="342900" indent="-342900">
              <a:buFont typeface="Wingdings" charset="2"/>
              <a:buChar char="v"/>
            </a:pPr>
            <a:r>
              <a:rPr lang="en-US" sz="2000" dirty="0" smtClean="0"/>
              <a:t>Chef Essentials</a:t>
            </a:r>
          </a:p>
          <a:p>
            <a:pPr marL="342900" indent="-342900">
              <a:buFont typeface="Wingdings" charset="2"/>
              <a:buChar char="v"/>
            </a:pPr>
            <a:endParaRPr lang="en-US" sz="2000" dirty="0" smtClean="0"/>
          </a:p>
          <a:p>
            <a:pPr marL="342900" indent="-342900">
              <a:buFont typeface="Wingdings" charset="2"/>
              <a:buChar char="v"/>
            </a:pPr>
            <a:r>
              <a:rPr lang="en-US" sz="2000" dirty="0" smtClean="0"/>
              <a:t>Test-Driven Cookbook Development</a:t>
            </a:r>
          </a:p>
        </p:txBody>
      </p:sp>
      <p:cxnSp>
        <p:nvCxnSpPr>
          <p:cNvPr id="20" name="Straight Connector 19"/>
          <p:cNvCxnSpPr/>
          <p:nvPr/>
        </p:nvCxnSpPr>
        <p:spPr>
          <a:xfrm>
            <a:off x="13652611" y="6042835"/>
            <a:ext cx="2201473" cy="0"/>
          </a:xfrm>
          <a:prstGeom prst="line">
            <a:avLst/>
          </a:prstGeom>
          <a:ln>
            <a:solidFill>
              <a:schemeClr val="accent1"/>
            </a:solidFill>
          </a:ln>
          <a:effectLst/>
        </p:spPr>
        <p:style>
          <a:lnRef idx="3">
            <a:schemeClr val="accent1"/>
          </a:lnRef>
          <a:fillRef idx="0">
            <a:schemeClr val="accent1"/>
          </a:fillRef>
          <a:effectRef idx="2">
            <a:schemeClr val="accent1"/>
          </a:effectRef>
          <a:fontRef idx="minor">
            <a:schemeClr val="tx1"/>
          </a:fontRef>
        </p:style>
      </p:cxnSp>
      <p:sp>
        <p:nvSpPr>
          <p:cNvPr id="26" name="TextBox 25"/>
          <p:cNvSpPr txBox="1"/>
          <p:nvPr/>
        </p:nvSpPr>
        <p:spPr bwMode="white">
          <a:xfrm>
            <a:off x="10755051" y="5024940"/>
            <a:ext cx="645459" cy="2792142"/>
          </a:xfrm>
          <a:prstGeom prst="rect">
            <a:avLst/>
          </a:prstGeom>
        </p:spPr>
        <p:txBody>
          <a:bodyPr vert="horz" wrap="square" lIns="91440" tIns="91440" rIns="91440" bIns="91440" rtlCol="0" anchor="ctr">
            <a:normAutofit/>
          </a:bodyPr>
          <a:lstStyle/>
          <a:p>
            <a:pPr algn="ctr"/>
            <a:r>
              <a:rPr lang="en-US" dirty="0" smtClean="0"/>
              <a:t>OR</a:t>
            </a:r>
          </a:p>
        </p:txBody>
      </p:sp>
    </p:spTree>
    <p:extLst>
      <p:ext uri="{BB962C8B-B14F-4D97-AF65-F5344CB8AC3E}">
        <p14:creationId xmlns:p14="http://schemas.microsoft.com/office/powerpoint/2010/main" val="1022813648"/>
      </p:ext>
    </p:extLst>
  </p:cSld>
  <p:clrMapOvr>
    <a:masterClrMapping/>
  </p:clrMapOvr>
  <p:transition spd="med">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Introduce Yourselves</a:t>
            </a:r>
            <a:endParaRPr lang="en-US" dirty="0"/>
          </a:p>
        </p:txBody>
      </p:sp>
      <p:sp>
        <p:nvSpPr>
          <p:cNvPr id="3" name="Text Placeholder 2"/>
          <p:cNvSpPr>
            <a:spLocks noGrp="1"/>
          </p:cNvSpPr>
          <p:nvPr>
            <p:ph type="body" sz="quarter" idx="12"/>
          </p:nvPr>
        </p:nvSpPr>
        <p:spPr>
          <a:xfrm>
            <a:off x="650040" y="1856199"/>
            <a:ext cx="14898624" cy="3067494"/>
          </a:xfrm>
        </p:spPr>
        <p:txBody>
          <a:bodyPr/>
          <a:lstStyle/>
          <a:p>
            <a:pPr marL="457200" indent="-457200">
              <a:buFont typeface="Arial"/>
              <a:buChar char="•"/>
            </a:pPr>
            <a:r>
              <a:rPr lang="en-US" dirty="0" smtClean="0"/>
              <a:t>Name</a:t>
            </a:r>
          </a:p>
          <a:p>
            <a:pPr marL="457200" indent="-457200">
              <a:buFont typeface="Arial"/>
              <a:buChar char="•"/>
            </a:pPr>
            <a:r>
              <a:rPr lang="en-US" dirty="0" smtClean="0"/>
              <a:t>Current Role</a:t>
            </a:r>
          </a:p>
          <a:p>
            <a:pPr marL="457200" indent="-457200">
              <a:buFont typeface="Arial"/>
              <a:buChar char="•"/>
            </a:pPr>
            <a:r>
              <a:rPr lang="en-US" dirty="0" smtClean="0"/>
              <a:t>Previous Roles / Background</a:t>
            </a:r>
          </a:p>
          <a:p>
            <a:pPr marL="457200" indent="-457200">
              <a:buFont typeface="Arial"/>
              <a:buChar char="•"/>
            </a:pPr>
            <a:r>
              <a:rPr lang="en-US" dirty="0" smtClean="0"/>
              <a:t>Experience with Chef</a:t>
            </a:r>
          </a:p>
        </p:txBody>
      </p:sp>
      <p:sp>
        <p:nvSpPr>
          <p:cNvPr id="4" name="Text Placeholder 2"/>
          <p:cNvSpPr txBox="1">
            <a:spLocks/>
          </p:cNvSpPr>
          <p:nvPr/>
        </p:nvSpPr>
        <p:spPr bwMode="white">
          <a:xfrm>
            <a:off x="802440" y="5525522"/>
            <a:ext cx="14898624" cy="2250786"/>
          </a:xfrm>
          <a:prstGeom prst="rect">
            <a:avLst/>
          </a:prstGeom>
        </p:spPr>
        <p:txBody>
          <a:bodyPr vert="horz" wrap="square" lIns="0" tIns="0" rIns="0" bIns="0" rtlCol="0">
            <a:noAutofit/>
          </a:bodyPr>
          <a:lstStyle>
            <a:lvl1pPr algn="l" defTabSz="1217613" rtl="0" eaLnBrk="1" fontAlgn="base" hangingPunct="1">
              <a:spcBef>
                <a:spcPts val="800"/>
              </a:spcBef>
              <a:spcAft>
                <a:spcPts val="800"/>
              </a:spcAft>
              <a:buSzPct val="90000"/>
              <a:buFont typeface="Arial" charset="0"/>
              <a:defRPr sz="3200" kern="1200" baseline="0">
                <a:solidFill>
                  <a:schemeClr val="accent3">
                    <a:lumMod val="50000"/>
                  </a:schemeClr>
                </a:solidFill>
                <a:latin typeface="+mn-lt"/>
                <a:ea typeface="ＭＳ Ｐゴシック" charset="0"/>
                <a:cs typeface="ＭＳ Ｐゴシック" charset="0"/>
              </a:defRPr>
            </a:lvl1pPr>
            <a:lvl2pPr marL="307975" algn="l" defTabSz="1217613" rtl="0" eaLnBrk="1" fontAlgn="base" hangingPunct="1">
              <a:spcBef>
                <a:spcPts val="800"/>
              </a:spcBef>
              <a:spcAft>
                <a:spcPts val="800"/>
              </a:spcAft>
              <a:buSzPct val="90000"/>
              <a:buFont typeface="Arial" charset="0"/>
              <a:defRPr sz="2800" kern="1200" baseline="0">
                <a:solidFill>
                  <a:schemeClr val="accent3">
                    <a:lumMod val="50000"/>
                  </a:schemeClr>
                </a:solidFill>
                <a:latin typeface="+mn-lt"/>
                <a:ea typeface="ＭＳ Ｐゴシック" charset="0"/>
                <a:cs typeface="+mn-cs"/>
              </a:defRPr>
            </a:lvl2pPr>
            <a:lvl3pPr marL="608013" algn="l" defTabSz="1217613" rtl="0" eaLnBrk="1" fontAlgn="base" hangingPunct="1">
              <a:spcBef>
                <a:spcPts val="800"/>
              </a:spcBef>
              <a:spcAft>
                <a:spcPts val="800"/>
              </a:spcAft>
              <a:buSzPct val="90000"/>
              <a:buFont typeface="Arial" charset="0"/>
              <a:defRPr sz="2400" kern="1200" baseline="0">
                <a:solidFill>
                  <a:schemeClr val="accent3">
                    <a:lumMod val="50000"/>
                  </a:schemeClr>
                </a:solidFill>
                <a:latin typeface="+mn-lt"/>
                <a:ea typeface="ＭＳ Ｐゴシック" charset="0"/>
                <a:cs typeface="+mn-cs"/>
              </a:defRPr>
            </a:lvl3pPr>
            <a:lvl4pPr marL="839788" algn="l" defTabSz="1217613" rtl="0" eaLnBrk="1" fontAlgn="base" hangingPunct="1">
              <a:spcBef>
                <a:spcPts val="800"/>
              </a:spcBef>
              <a:spcAft>
                <a:spcPts val="800"/>
              </a:spcAft>
              <a:buSzPct val="90000"/>
              <a:buFont typeface="Arial" charset="0"/>
              <a:defRPr sz="2400" kern="1200" baseline="0">
                <a:solidFill>
                  <a:schemeClr val="accent3">
                    <a:lumMod val="50000"/>
                  </a:schemeClr>
                </a:solidFill>
                <a:latin typeface="+mn-lt"/>
                <a:ea typeface="ＭＳ Ｐゴシック" charset="0"/>
                <a:cs typeface="+mn-cs"/>
              </a:defRPr>
            </a:lvl4pPr>
            <a:lvl5pPr marL="1068388" algn="l" defTabSz="1217613" rtl="0" eaLnBrk="1" fontAlgn="base" hangingPunct="1">
              <a:spcBef>
                <a:spcPts val="800"/>
              </a:spcBef>
              <a:spcAft>
                <a:spcPts val="800"/>
              </a:spcAft>
              <a:buSzPct val="90000"/>
              <a:buFont typeface="Arial" charset="0"/>
              <a:defRPr sz="2000" kern="1200" baseline="0">
                <a:solidFill>
                  <a:schemeClr val="accent3">
                    <a:lumMod val="50000"/>
                  </a:schemeClr>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r>
              <a:rPr lang="en-US" b="1" dirty="0" smtClean="0"/>
              <a:t>Conversation Topics (complete these sentences)</a:t>
            </a:r>
          </a:p>
          <a:p>
            <a:r>
              <a:rPr lang="en-US" dirty="0" smtClean="0"/>
              <a:t>	The most difficult thing that I've tested was ...</a:t>
            </a:r>
          </a:p>
          <a:p>
            <a:r>
              <a:rPr lang="en-US" dirty="0"/>
              <a:t>	</a:t>
            </a:r>
            <a:r>
              <a:rPr lang="en-US" dirty="0" smtClean="0"/>
              <a:t>My team and I review code before we commit it </a:t>
            </a:r>
            <a:r>
              <a:rPr lang="en-US" smtClean="0"/>
              <a:t>to production </a:t>
            </a:r>
            <a:r>
              <a:rPr lang="en-US" dirty="0" smtClean="0"/>
              <a:t>by ....</a:t>
            </a:r>
          </a:p>
          <a:p>
            <a:endParaRPr lang="en-US" dirty="0" smtClean="0"/>
          </a:p>
          <a:p>
            <a:endParaRPr lang="en-US" dirty="0" smtClean="0"/>
          </a:p>
          <a:p>
            <a:endParaRPr lang="en-US" dirty="0"/>
          </a:p>
        </p:txBody>
      </p:sp>
    </p:spTree>
    <p:extLst>
      <p:ext uri="{BB962C8B-B14F-4D97-AF65-F5344CB8AC3E}">
        <p14:creationId xmlns:p14="http://schemas.microsoft.com/office/powerpoint/2010/main" val="796282014"/>
      </p:ext>
    </p:extLst>
  </p:cSld>
  <p:clrMapOvr>
    <a:masterClrMapping/>
  </p:clrMapOvr>
  <p:transition spd="med">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Expectations</a:t>
            </a:r>
            <a:endParaRPr lang="en-US" dirty="0"/>
          </a:p>
        </p:txBody>
      </p:sp>
      <p:sp>
        <p:nvSpPr>
          <p:cNvPr id="3" name="Text Placeholder 2"/>
          <p:cNvSpPr>
            <a:spLocks noGrp="1"/>
          </p:cNvSpPr>
          <p:nvPr>
            <p:ph type="body" sz="quarter" idx="12"/>
          </p:nvPr>
        </p:nvSpPr>
        <p:spPr/>
        <p:txBody>
          <a:bodyPr/>
          <a:lstStyle/>
          <a:p>
            <a:pPr marL="0" lvl="1"/>
            <a:r>
              <a:rPr lang="en-US" sz="3600" dirty="0"/>
              <a:t>You will leave this class </a:t>
            </a:r>
            <a:r>
              <a:rPr lang="en-US" sz="3600" dirty="0" smtClean="0"/>
              <a:t>with the ability to </a:t>
            </a:r>
            <a:r>
              <a:rPr lang="en-US" sz="3600" smtClean="0"/>
              <a:t>combat redundancy in your tests.</a:t>
            </a:r>
            <a:endParaRPr lang="en-US" sz="3600" dirty="0" smtClean="0"/>
          </a:p>
          <a:p>
            <a:pPr marL="0" lvl="1"/>
            <a:endParaRPr lang="en-US" sz="3600" dirty="0" smtClean="0"/>
          </a:p>
          <a:p>
            <a:pPr marL="0" lvl="1"/>
            <a:r>
              <a:rPr lang="en-US" sz="3600" dirty="0" smtClean="0"/>
              <a:t>You </a:t>
            </a:r>
            <a:r>
              <a:rPr lang="en-US" sz="3600" dirty="0"/>
              <a:t>bring with you your own domain expertise and problems. Chef is a framework for solving those problems. Our job is to teach you how to express solutions to your problems with Chef</a:t>
            </a:r>
            <a:r>
              <a:rPr lang="en-US" sz="3600" dirty="0" smtClean="0"/>
              <a:t>.</a:t>
            </a:r>
            <a:endParaRPr lang="en-US" sz="3600" dirty="0"/>
          </a:p>
        </p:txBody>
      </p:sp>
    </p:spTree>
    <p:extLst>
      <p:ext uri="{BB962C8B-B14F-4D97-AF65-F5344CB8AC3E}">
        <p14:creationId xmlns:p14="http://schemas.microsoft.com/office/powerpoint/2010/main" val="739353592"/>
      </p:ext>
    </p:extLst>
  </p:cSld>
  <p:clrMapOvr>
    <a:masterClrMapping/>
  </p:clrMapOvr>
  <p:transition spd="med">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Expectations</a:t>
            </a:r>
            <a:endParaRPr lang="en-US" dirty="0"/>
          </a:p>
        </p:txBody>
      </p:sp>
      <p:sp>
        <p:nvSpPr>
          <p:cNvPr id="3" name="Text Placeholder 2"/>
          <p:cNvSpPr>
            <a:spLocks noGrp="1"/>
          </p:cNvSpPr>
          <p:nvPr>
            <p:ph type="body" sz="quarter" idx="12"/>
          </p:nvPr>
        </p:nvSpPr>
        <p:spPr/>
        <p:txBody>
          <a:bodyPr/>
          <a:lstStyle/>
          <a:p>
            <a:r>
              <a:rPr lang="en-US" sz="3600" b="1" dirty="0" smtClean="0"/>
              <a:t>Ask Me Anything:</a:t>
            </a:r>
            <a:r>
              <a:rPr lang="en-US" sz="3600" dirty="0" smtClean="0"/>
              <a:t> It is important that we answer your questions and set you on the path to be able to find more answers.</a:t>
            </a:r>
          </a:p>
          <a:p>
            <a:endParaRPr lang="en-US" sz="3600" dirty="0"/>
          </a:p>
          <a:p>
            <a:r>
              <a:rPr lang="en-US" sz="3600" b="1" dirty="0" smtClean="0"/>
              <a:t>Break It: </a:t>
            </a:r>
            <a:r>
              <a:rPr lang="en-US" sz="3600" dirty="0" smtClean="0"/>
              <a:t>If everything works the first time go back and make some changes. Explore! Discovering the boundaries will help you when you continue on your journey.</a:t>
            </a:r>
            <a:endParaRPr lang="en-US" sz="3600" dirty="0"/>
          </a:p>
        </p:txBody>
      </p:sp>
    </p:spTree>
    <p:extLst>
      <p:ext uri="{BB962C8B-B14F-4D97-AF65-F5344CB8AC3E}">
        <p14:creationId xmlns:p14="http://schemas.microsoft.com/office/powerpoint/2010/main" val="1590244078"/>
      </p:ext>
    </p:extLst>
  </p:cSld>
  <p:clrMapOvr>
    <a:masterClrMapping/>
  </p:clrMapOvr>
  <p:transition spd="med">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Group Exercises, Labs, and Discussion</a:t>
            </a:r>
            <a:endParaRPr lang="en-US" dirty="0"/>
          </a:p>
        </p:txBody>
      </p:sp>
      <p:sp>
        <p:nvSpPr>
          <p:cNvPr id="3" name="Text Placeholder 2"/>
          <p:cNvSpPr>
            <a:spLocks noGrp="1"/>
          </p:cNvSpPr>
          <p:nvPr>
            <p:ph type="body" sz="quarter" idx="12"/>
          </p:nvPr>
        </p:nvSpPr>
        <p:spPr>
          <a:xfrm>
            <a:off x="650040" y="1856198"/>
            <a:ext cx="14898624" cy="6020476"/>
          </a:xfrm>
        </p:spPr>
        <p:txBody>
          <a:bodyPr/>
          <a:lstStyle/>
          <a:p>
            <a:r>
              <a:rPr lang="en-US" dirty="0" smtClean="0"/>
              <a:t>This course is designed to be hands on. You will run lots of commands, write lots of code, and express your understanding.</a:t>
            </a:r>
          </a:p>
          <a:p>
            <a:pPr marL="457200" indent="-457200">
              <a:buFont typeface="Arial" charset="0"/>
              <a:buChar char="•"/>
            </a:pPr>
            <a:endParaRPr lang="en-US" dirty="0"/>
          </a:p>
          <a:p>
            <a:pPr marL="457200" indent="-457200">
              <a:buFont typeface="Arial" charset="0"/>
              <a:buChar char="•"/>
            </a:pPr>
            <a:r>
              <a:rPr lang="en-US" b="1" dirty="0" smtClean="0"/>
              <a:t>Group Exercises: </a:t>
            </a:r>
            <a:r>
              <a:rPr lang="en-US" dirty="0" smtClean="0"/>
              <a:t>All participants and the instructor will work through the content together. The instructor will often lead the way and explain things as we proceed.</a:t>
            </a:r>
            <a:endParaRPr lang="en-US" dirty="0"/>
          </a:p>
          <a:p>
            <a:pPr marL="457200" indent="-457200">
              <a:buFont typeface="Arial" charset="0"/>
              <a:buChar char="•"/>
            </a:pPr>
            <a:r>
              <a:rPr lang="en-US" b="1" dirty="0" smtClean="0"/>
              <a:t>Lab:</a:t>
            </a:r>
            <a:r>
              <a:rPr lang="en-US" dirty="0" smtClean="0"/>
              <a:t> You will be asked to perform the task on your own or in groups.</a:t>
            </a:r>
            <a:endParaRPr lang="en-US" dirty="0"/>
          </a:p>
          <a:p>
            <a:pPr marL="457200" indent="-457200">
              <a:buFont typeface="Arial" charset="0"/>
              <a:buChar char="•"/>
            </a:pPr>
            <a:r>
              <a:rPr lang="en-US" b="1" dirty="0" smtClean="0"/>
              <a:t>Discussion:</a:t>
            </a:r>
            <a:r>
              <a:rPr lang="en-US" dirty="0" smtClean="0"/>
              <a:t> As a group we will talk about the concepts introduced and the work that we have completed.</a:t>
            </a:r>
          </a:p>
        </p:txBody>
      </p:sp>
    </p:spTree>
    <p:extLst>
      <p:ext uri="{BB962C8B-B14F-4D97-AF65-F5344CB8AC3E}">
        <p14:creationId xmlns:p14="http://schemas.microsoft.com/office/powerpoint/2010/main" val="493596370"/>
      </p:ext>
    </p:extLst>
  </p:cSld>
  <p:clrMapOvr>
    <a:masterClrMapping/>
  </p:clrMapOvr>
  <p:transition spd="med">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4"/>
          </p:nvPr>
        </p:nvSpPr>
        <p:spPr/>
        <p:txBody>
          <a:bodyPr>
            <a:normAutofit/>
          </a:bodyPr>
          <a:lstStyle/>
          <a:p>
            <a:r>
              <a:rPr lang="en-US" sz="4000" dirty="0" smtClean="0"/>
              <a:t>Introduction</a:t>
            </a:r>
          </a:p>
          <a:p>
            <a:r>
              <a:rPr lang="en-US" sz="4000" dirty="0"/>
              <a:t>l</a:t>
            </a:r>
            <a:r>
              <a:rPr lang="en-US" sz="4000" dirty="0" smtClean="0"/>
              <a:t>et</a:t>
            </a:r>
          </a:p>
          <a:p>
            <a:r>
              <a:rPr lang="en-US" sz="4000" dirty="0" err="1" smtClean="0"/>
              <a:t>shared_examples</a:t>
            </a:r>
            <a:endParaRPr lang="en-US" sz="4000" dirty="0" smtClean="0"/>
          </a:p>
          <a:p>
            <a:r>
              <a:rPr lang="en-US" sz="4000" dirty="0" err="1" smtClean="0"/>
              <a:t>def</a:t>
            </a:r>
            <a:r>
              <a:rPr lang="en-US" sz="4000" dirty="0" smtClean="0"/>
              <a:t> method</a:t>
            </a:r>
          </a:p>
        </p:txBody>
      </p:sp>
      <p:sp>
        <p:nvSpPr>
          <p:cNvPr id="3" name="Content Placeholder 2"/>
          <p:cNvSpPr>
            <a:spLocks noGrp="1"/>
          </p:cNvSpPr>
          <p:nvPr>
            <p:ph sz="quarter" idx="12"/>
          </p:nvPr>
        </p:nvSpPr>
        <p:spPr/>
        <p:txBody>
          <a:bodyPr>
            <a:normAutofit/>
          </a:bodyPr>
          <a:lstStyle/>
          <a:p>
            <a:r>
              <a:rPr lang="en-US" sz="4000" dirty="0" err="1" smtClean="0"/>
              <a:t>shared_context</a:t>
            </a:r>
            <a:endParaRPr lang="en-US" sz="4000" dirty="0" smtClean="0"/>
          </a:p>
          <a:p>
            <a:r>
              <a:rPr lang="en-US" sz="4000" dirty="0" smtClean="0"/>
              <a:t>require</a:t>
            </a:r>
          </a:p>
          <a:p>
            <a:r>
              <a:rPr lang="en-US" sz="4000" dirty="0" err="1" smtClean="0"/>
              <a:t>alias_example_group_to</a:t>
            </a:r>
            <a:endParaRPr lang="en-US" sz="4000" dirty="0" smtClean="0"/>
          </a:p>
          <a:p>
            <a:r>
              <a:rPr lang="en-US" sz="4000" dirty="0" smtClean="0"/>
              <a:t>Creating a Ruby gem</a:t>
            </a:r>
          </a:p>
          <a:p>
            <a:r>
              <a:rPr lang="en-US" sz="4000" dirty="0" smtClean="0"/>
              <a:t>Conclusion</a:t>
            </a:r>
          </a:p>
        </p:txBody>
      </p:sp>
      <p:sp>
        <p:nvSpPr>
          <p:cNvPr id="4" name="Text Placeholder 3"/>
          <p:cNvSpPr>
            <a:spLocks noGrp="1"/>
          </p:cNvSpPr>
          <p:nvPr>
            <p:ph type="body" sz="quarter" idx="15"/>
          </p:nvPr>
        </p:nvSpPr>
        <p:spPr/>
        <p:txBody>
          <a:bodyPr/>
          <a:lstStyle/>
          <a:p>
            <a:r>
              <a:rPr lang="en-US" dirty="0" smtClean="0"/>
              <a:t>Morning</a:t>
            </a:r>
            <a:endParaRPr lang="en-US" dirty="0"/>
          </a:p>
        </p:txBody>
      </p:sp>
      <p:sp>
        <p:nvSpPr>
          <p:cNvPr id="5" name="Text Placeholder 4"/>
          <p:cNvSpPr>
            <a:spLocks noGrp="1"/>
          </p:cNvSpPr>
          <p:nvPr>
            <p:ph type="body" sz="quarter" idx="16"/>
          </p:nvPr>
        </p:nvSpPr>
        <p:spPr/>
        <p:txBody>
          <a:bodyPr/>
          <a:lstStyle/>
          <a:p>
            <a:r>
              <a:rPr lang="en-US" dirty="0" smtClean="0"/>
              <a:t>Afternoon</a:t>
            </a:r>
            <a:endParaRPr lang="en-US" dirty="0"/>
          </a:p>
        </p:txBody>
      </p:sp>
    </p:spTree>
    <p:extLst>
      <p:ext uri="{BB962C8B-B14F-4D97-AF65-F5344CB8AC3E}">
        <p14:creationId xmlns:p14="http://schemas.microsoft.com/office/powerpoint/2010/main" val="987967914"/>
      </p:ext>
    </p:extLst>
  </p:cSld>
  <p:clrMapOvr>
    <a:masterClrMapping/>
  </p:clrMapOvr>
  <p:transition spd="med">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Pre-built Workstation</a:t>
            </a:r>
            <a:endParaRPr lang="en-US" dirty="0"/>
          </a:p>
        </p:txBody>
      </p:sp>
      <p:sp>
        <p:nvSpPr>
          <p:cNvPr id="4" name="Content Placeholder 3"/>
          <p:cNvSpPr>
            <a:spLocks noGrp="1"/>
          </p:cNvSpPr>
          <p:nvPr>
            <p:ph sz="quarter" idx="11"/>
          </p:nvPr>
        </p:nvSpPr>
        <p:spPr/>
        <p:txBody>
          <a:bodyPr>
            <a:normAutofit/>
          </a:bodyPr>
          <a:lstStyle/>
          <a:p>
            <a:r>
              <a:rPr lang="en-US" dirty="0" smtClean="0"/>
              <a:t>We will provide for you a workstation with all the tools installed.</a:t>
            </a:r>
            <a:endParaRPr lang="en-US" dirty="0"/>
          </a:p>
        </p:txBody>
      </p:sp>
      <p:sp>
        <p:nvSpPr>
          <p:cNvPr id="3" name="Text Placeholder 2"/>
          <p:cNvSpPr>
            <a:spLocks noGrp="1"/>
          </p:cNvSpPr>
          <p:nvPr>
            <p:ph type="body" sz="quarter" idx="10"/>
          </p:nvPr>
        </p:nvSpPr>
        <p:spPr/>
        <p:txBody>
          <a:bodyPr/>
          <a:lstStyle/>
          <a:p>
            <a:pPr marL="342900" indent="-342900">
              <a:buFont typeface="Wingdings" charset="2"/>
              <a:buChar char="q"/>
            </a:pPr>
            <a:r>
              <a:rPr lang="en-US" dirty="0" smtClean="0"/>
              <a:t>Login to the Remote Workstation</a:t>
            </a:r>
            <a:endParaRPr lang="en-US" dirty="0"/>
          </a:p>
        </p:txBody>
      </p:sp>
    </p:spTree>
    <p:extLst>
      <p:ext uri="{BB962C8B-B14F-4D97-AF65-F5344CB8AC3E}">
        <p14:creationId xmlns:p14="http://schemas.microsoft.com/office/powerpoint/2010/main" val="1093237728"/>
      </p:ext>
    </p:extLst>
  </p:cSld>
  <p:clrMapOvr>
    <a:masterClrMapping/>
  </p:clrMapOvr>
  <p:transition spd="med">
    <p:fade/>
  </p:transition>
  <p:timing>
    <p:tnLst>
      <p:par>
        <p:cTn id="1" dur="indefinite" restart="never" nodeType="tmRoot"/>
      </p:par>
    </p:tnLst>
  </p:timing>
</p:sld>
</file>

<file path=ppt/theme/theme1.xml><?xml version="1.0" encoding="utf-8"?>
<a:theme xmlns:a="http://schemas.openxmlformats.org/drawingml/2006/main" name="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name="Chef-TemplateComps_v09-16x9-Light.potx" id="{078CEFDB-FA7A-4E36-9964-13EF367585CB}" vid="{8B87B0F3-7308-43D5-8388-E1B49EA02652}"/>
    </a:ext>
  </a:extLst>
</a:theme>
</file>

<file path=ppt/theme/theme2.xml><?xml version="1.0" encoding="utf-8"?>
<a:theme xmlns:a="http://schemas.openxmlformats.org/drawingml/2006/main" name="Interaction">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name="Chef-TemplateComps_v09-16x9-Light.potx" id="{078CEFDB-FA7A-4E36-9964-13EF367585CB}" vid="{8B87B0F3-7308-43D5-8388-E1B49EA02652}"/>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3.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Props1.xml><?xml version="1.0" encoding="utf-8"?>
<ds:datastoreItem xmlns:ds="http://schemas.openxmlformats.org/officeDocument/2006/customXml" ds:itemID="{5CDEB364-43EC-4510-9881-539C2A3FCE9E}">
  <ds:schemaRefs>
    <ds:schemaRef ds:uri="http://schemas.microsoft.com/sharepoint/v3/contenttype/forms"/>
  </ds:schemaRefs>
</ds:datastoreItem>
</file>

<file path=customXml/itemProps2.xml><?xml version="1.0" encoding="utf-8"?>
<ds:datastoreItem xmlns:ds="http://schemas.openxmlformats.org/officeDocument/2006/customXml" ds:itemID="{B13EBC30-FE27-4C6A-B723-23FC2188F7DC}">
  <ds:schemaRefs>
    <ds:schemaRef ds:uri="http://schemas.microsoft.com/sharepoint/events"/>
  </ds:schemaRefs>
</ds:datastoreItem>
</file>

<file path=customXml/itemProps3.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xml><?xml version="1.0" encoding="utf-8"?>
<ds:datastoreItem xmlns:ds="http://schemas.openxmlformats.org/officeDocument/2006/customXml" ds:itemID="{6921749B-AEB7-461B-845F-603CABD25259}">
  <ds:schemaRefs>
    <ds:schemaRef ds:uri="7bb5d761-a2ea-4873-95f7-7a6658fb3ef0"/>
    <ds:schemaRef ds:uri="http://purl.org/dc/terms/"/>
    <ds:schemaRef ds:uri="http://schemas.openxmlformats.org/package/2006/metadata/core-properties"/>
    <ds:schemaRef ds:uri="http://purl.org/dc/dcmitype/"/>
    <ds:schemaRef ds:uri="http://schemas.microsoft.com/office/infopath/2007/PartnerControls"/>
    <ds:schemaRef ds:uri="http://schemas.microsoft.com/office/2006/documentManagement/types"/>
    <ds:schemaRef ds:uri="http://purl.org/dc/elements/1.1/"/>
    <ds:schemaRef ds:uri="http://schemas.microsoft.com/office/2006/metadata/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Template.potx</Template>
  <TotalTime>15458</TotalTime>
  <Words>1665</Words>
  <Application>Microsoft Macintosh PowerPoint</Application>
  <PresentationFormat>Custom</PresentationFormat>
  <Paragraphs>131</Paragraphs>
  <Slides>14</Slides>
  <Notes>14</Notes>
  <HiddenSlides>1</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14</vt:i4>
      </vt:variant>
    </vt:vector>
  </HeadingPairs>
  <TitlesOfParts>
    <vt:vector size="20" baseType="lpstr">
      <vt:lpstr>Courier New</vt:lpstr>
      <vt:lpstr>ＭＳ Ｐゴシック</vt:lpstr>
      <vt:lpstr>Wingdings</vt:lpstr>
      <vt:lpstr>Arial</vt:lpstr>
      <vt:lpstr>Template</vt:lpstr>
      <vt:lpstr>Interaction</vt:lpstr>
      <vt:lpstr>Elegant Tests</vt:lpstr>
      <vt:lpstr>Instructor Name</vt:lpstr>
      <vt:lpstr>Who I Think You Are</vt:lpstr>
      <vt:lpstr>Introduce Yourselves</vt:lpstr>
      <vt:lpstr>Expectations</vt:lpstr>
      <vt:lpstr>Expectations</vt:lpstr>
      <vt:lpstr>Group Exercises, Labs, and Discussion</vt:lpstr>
      <vt:lpstr>PowerPoint Presentation</vt:lpstr>
      <vt:lpstr>Pre-built Workstation</vt:lpstr>
      <vt:lpstr>Login to the Workstation</vt:lpstr>
      <vt:lpstr>Pre-built Workstation</vt:lpstr>
      <vt:lpstr>Discussion</vt:lpstr>
      <vt:lpstr>Q&amp;A</vt:lpstr>
      <vt:lpstr>PowerPoint Presentation</vt:lpstr>
    </vt:vector>
  </TitlesOfParts>
  <Manager/>
  <Company>Chef</Company>
  <LinksUpToDate>false</LinksUpToDate>
  <SharedDoc>false</SharedDoc>
  <HyperlinkBase/>
  <HyperlinksChanged>false</HyperlinksChanged>
  <AppVersion>15.0029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Test Driven Cookbook Development</dc:title>
  <dc:subject/>
  <dc:creator>Franklin Webber</dc:creator>
  <cp:keywords/>
  <dc:description/>
  <cp:lastModifiedBy>Franklin Webber</cp:lastModifiedBy>
  <cp:revision>2142</cp:revision>
  <cp:lastPrinted>2016-02-29T04:26:37Z</cp:lastPrinted>
  <dcterms:created xsi:type="dcterms:W3CDTF">2012-09-13T17:36:07Z</dcterms:created>
  <dcterms:modified xsi:type="dcterms:W3CDTF">2017-02-23T22:56:15Z</dcterms:modified>
  <cp:category>Training</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